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465" r:id="rId3"/>
    <p:sldId id="466" r:id="rId4"/>
    <p:sldId id="381" r:id="rId5"/>
    <p:sldId id="382" r:id="rId6"/>
    <p:sldId id="383" r:id="rId7"/>
    <p:sldId id="441" r:id="rId8"/>
    <p:sldId id="453" r:id="rId9"/>
    <p:sldId id="454" r:id="rId10"/>
    <p:sldId id="455" r:id="rId11"/>
    <p:sldId id="456" r:id="rId12"/>
    <p:sldId id="458" r:id="rId13"/>
    <p:sldId id="459" r:id="rId14"/>
    <p:sldId id="460" r:id="rId15"/>
    <p:sldId id="461" r:id="rId16"/>
    <p:sldId id="462" r:id="rId17"/>
    <p:sldId id="452" r:id="rId18"/>
    <p:sldId id="442" r:id="rId19"/>
    <p:sldId id="425" r:id="rId20"/>
    <p:sldId id="443" r:id="rId21"/>
    <p:sldId id="463" r:id="rId22"/>
    <p:sldId id="464" r:id="rId23"/>
    <p:sldId id="394" r:id="rId24"/>
    <p:sldId id="448" r:id="rId25"/>
    <p:sldId id="449" r:id="rId26"/>
    <p:sldId id="393" r:id="rId27"/>
    <p:sldId id="368" r:id="rId28"/>
    <p:sldId id="447" r:id="rId29"/>
    <p:sldId id="369" r:id="rId30"/>
    <p:sldId id="395" r:id="rId31"/>
    <p:sldId id="396" r:id="rId32"/>
    <p:sldId id="439" r:id="rId33"/>
    <p:sldId id="450" r:id="rId34"/>
    <p:sldId id="451" r:id="rId35"/>
    <p:sldId id="467" r:id="rId36"/>
    <p:sldId id="468" r:id="rId37"/>
    <p:sldId id="469" r:id="rId38"/>
    <p:sldId id="470" r:id="rId39"/>
    <p:sldId id="471" r:id="rId40"/>
    <p:sldId id="472" r:id="rId41"/>
    <p:sldId id="473" r:id="rId42"/>
    <p:sldId id="344" r:id="rId43"/>
  </p:sldIdLst>
  <p:sldSz cx="9144000" cy="5143500" type="screen16x9"/>
  <p:notesSz cx="9872663" cy="6797675"/>
  <p:defaultTextStyle>
    <a:defPPr>
      <a:defRPr lang="en-US"/>
    </a:defPPr>
    <a:lvl1pPr algn="l" defTabSz="684213" rtl="0" eaLnBrk="0" fontAlgn="base" hangingPunct="0">
      <a:spcBef>
        <a:spcPct val="0"/>
      </a:spcBef>
      <a:spcAft>
        <a:spcPct val="0"/>
      </a:spcAft>
      <a:defRPr sz="1400" kern="1200">
        <a:solidFill>
          <a:schemeClr val="tx1"/>
        </a:solidFill>
        <a:latin typeface="Century Gothic" panose="020B0502020202020204" pitchFamily="34" charset="0"/>
        <a:ea typeface="+mn-ea"/>
        <a:cs typeface="+mn-cs"/>
      </a:defRPr>
    </a:lvl1pPr>
    <a:lvl2pPr marL="341313" indent="115888" algn="l" defTabSz="684213" rtl="0" eaLnBrk="0" fontAlgn="base" hangingPunct="0">
      <a:spcBef>
        <a:spcPct val="0"/>
      </a:spcBef>
      <a:spcAft>
        <a:spcPct val="0"/>
      </a:spcAft>
      <a:defRPr sz="1400" kern="1200">
        <a:solidFill>
          <a:schemeClr val="tx1"/>
        </a:solidFill>
        <a:latin typeface="Century Gothic" panose="020B0502020202020204" pitchFamily="34" charset="0"/>
        <a:ea typeface="+mn-ea"/>
        <a:cs typeface="+mn-cs"/>
      </a:defRPr>
    </a:lvl2pPr>
    <a:lvl3pPr marL="684213" indent="230188" algn="l" defTabSz="684213" rtl="0" eaLnBrk="0" fontAlgn="base" hangingPunct="0">
      <a:spcBef>
        <a:spcPct val="0"/>
      </a:spcBef>
      <a:spcAft>
        <a:spcPct val="0"/>
      </a:spcAft>
      <a:defRPr sz="1400" kern="1200">
        <a:solidFill>
          <a:schemeClr val="tx1"/>
        </a:solidFill>
        <a:latin typeface="Century Gothic" panose="020B0502020202020204" pitchFamily="34" charset="0"/>
        <a:ea typeface="+mn-ea"/>
        <a:cs typeface="+mn-cs"/>
      </a:defRPr>
    </a:lvl3pPr>
    <a:lvl4pPr marL="1027113" indent="344488" algn="l" defTabSz="684213" rtl="0" eaLnBrk="0" fontAlgn="base" hangingPunct="0">
      <a:spcBef>
        <a:spcPct val="0"/>
      </a:spcBef>
      <a:spcAft>
        <a:spcPct val="0"/>
      </a:spcAft>
      <a:defRPr sz="1400" kern="1200">
        <a:solidFill>
          <a:schemeClr val="tx1"/>
        </a:solidFill>
        <a:latin typeface="Century Gothic" panose="020B0502020202020204" pitchFamily="34" charset="0"/>
        <a:ea typeface="+mn-ea"/>
        <a:cs typeface="+mn-cs"/>
      </a:defRPr>
    </a:lvl4pPr>
    <a:lvl5pPr marL="1370013" indent="458788" algn="l" defTabSz="684213" rtl="0" eaLnBrk="0" fontAlgn="base" hangingPunct="0">
      <a:spcBef>
        <a:spcPct val="0"/>
      </a:spcBef>
      <a:spcAft>
        <a:spcPct val="0"/>
      </a:spcAft>
      <a:defRPr sz="1400" kern="1200">
        <a:solidFill>
          <a:schemeClr val="tx1"/>
        </a:solidFill>
        <a:latin typeface="Century Gothic" panose="020B0502020202020204" pitchFamily="34" charset="0"/>
        <a:ea typeface="+mn-ea"/>
        <a:cs typeface="+mn-cs"/>
      </a:defRPr>
    </a:lvl5pPr>
    <a:lvl6pPr marL="2286000" algn="l" defTabSz="914400" rtl="0" eaLnBrk="1" latinLnBrk="0" hangingPunct="1">
      <a:defRPr sz="1400" kern="1200">
        <a:solidFill>
          <a:schemeClr val="tx1"/>
        </a:solidFill>
        <a:latin typeface="Century Gothic" panose="020B0502020202020204" pitchFamily="34" charset="0"/>
        <a:ea typeface="+mn-ea"/>
        <a:cs typeface="+mn-cs"/>
      </a:defRPr>
    </a:lvl6pPr>
    <a:lvl7pPr marL="2743200" algn="l" defTabSz="914400" rtl="0" eaLnBrk="1" latinLnBrk="0" hangingPunct="1">
      <a:defRPr sz="1400" kern="1200">
        <a:solidFill>
          <a:schemeClr val="tx1"/>
        </a:solidFill>
        <a:latin typeface="Century Gothic" panose="020B0502020202020204" pitchFamily="34" charset="0"/>
        <a:ea typeface="+mn-ea"/>
        <a:cs typeface="+mn-cs"/>
      </a:defRPr>
    </a:lvl7pPr>
    <a:lvl8pPr marL="3200400" algn="l" defTabSz="914400" rtl="0" eaLnBrk="1" latinLnBrk="0" hangingPunct="1">
      <a:defRPr sz="1400" kern="1200">
        <a:solidFill>
          <a:schemeClr val="tx1"/>
        </a:solidFill>
        <a:latin typeface="Century Gothic" panose="020B0502020202020204" pitchFamily="34" charset="0"/>
        <a:ea typeface="+mn-ea"/>
        <a:cs typeface="+mn-cs"/>
      </a:defRPr>
    </a:lvl8pPr>
    <a:lvl9pPr marL="3657600" algn="l" defTabSz="914400" rtl="0" eaLnBrk="1" latinLnBrk="0" hangingPunct="1">
      <a:defRPr sz="1400"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892" userDrawn="1">
          <p15:clr>
            <a:srgbClr val="A4A3A4"/>
          </p15:clr>
        </p15:guide>
        <p15:guide id="2" pos="3312" userDrawn="1">
          <p15:clr>
            <a:srgbClr val="A4A3A4"/>
          </p15:clr>
        </p15:guide>
        <p15:guide id="3" pos="2232" userDrawn="1">
          <p15:clr>
            <a:srgbClr val="A4A3A4"/>
          </p15:clr>
        </p15:guide>
        <p15:guide id="4" pos="1944" userDrawn="1">
          <p15:clr>
            <a:srgbClr val="A4A3A4"/>
          </p15:clr>
        </p15:guide>
        <p15:guide id="5" pos="408" userDrawn="1">
          <p15:clr>
            <a:srgbClr val="A4A3A4"/>
          </p15:clr>
        </p15:guide>
        <p15:guide id="6" pos="3552" userDrawn="1">
          <p15:clr>
            <a:srgbClr val="A4A3A4"/>
          </p15:clr>
        </p15:guide>
        <p15:guide id="7" pos="1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851"/>
    <a:srgbClr val="EAEAEA"/>
    <a:srgbClr val="3D3B80"/>
    <a:srgbClr val="30BEFE"/>
    <a:srgbClr val="1985E7"/>
    <a:srgbClr val="B8E845"/>
    <a:srgbClr val="4C79F6"/>
    <a:srgbClr val="C6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76765" autoAdjust="0"/>
  </p:normalViewPr>
  <p:slideViewPr>
    <p:cSldViewPr snapToGrid="0">
      <p:cViewPr>
        <p:scale>
          <a:sx n="82" d="100"/>
          <a:sy n="82" d="100"/>
        </p:scale>
        <p:origin x="-864" y="-72"/>
      </p:cViewPr>
      <p:guideLst>
        <p:guide orient="horz" pos="2892"/>
        <p:guide pos="3312"/>
        <p:guide pos="2232"/>
        <p:guide pos="1944"/>
        <p:guide pos="408"/>
        <p:guide pos="3552"/>
        <p:guide pos="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094"/>
    </p:cViewPr>
  </p:sorterViewPr>
  <p:notesViewPr>
    <p:cSldViewPr snapToGrid="0">
      <p:cViewPr>
        <p:scale>
          <a:sx n="100" d="100"/>
          <a:sy n="100" d="100"/>
        </p:scale>
        <p:origin x="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E10C61"/>
              </a:solidFill>
            </c:spPr>
            <c:extLst xmlns:c16r2="http://schemas.microsoft.com/office/drawing/2015/06/chart">
              <c:ext xmlns:c16="http://schemas.microsoft.com/office/drawing/2014/chart" uri="{C3380CC4-5D6E-409C-BE32-E72D297353CC}">
                <c16:uniqueId val="{00000000-3809-4566-8CEA-FFC8EA25158B}"/>
              </c:ext>
            </c:extLst>
          </c:dPt>
          <c:dPt>
            <c:idx val="1"/>
            <c:bubble3D val="0"/>
            <c:spPr>
              <a:pattFill prst="dkDnDiag">
                <a:fgClr>
                  <a:schemeClr val="bg1">
                    <a:lumMod val="85000"/>
                  </a:schemeClr>
                </a:fgClr>
                <a:bgClr>
                  <a:schemeClr val="bg2"/>
                </a:bgClr>
              </a:pattFill>
            </c:spPr>
            <c:extLst xmlns:c16r2="http://schemas.microsoft.com/office/drawing/2015/06/chart">
              <c:ext xmlns:c16="http://schemas.microsoft.com/office/drawing/2014/chart" uri="{C3380CC4-5D6E-409C-BE32-E72D297353CC}">
                <c16:uniqueId val="{00000001-3809-4566-8CEA-FFC8EA25158B}"/>
              </c:ext>
            </c:extLst>
          </c:dPt>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2-3809-4566-8CEA-FFC8EA25158B}"/>
            </c:ext>
          </c:extLst>
        </c:ser>
        <c:dLbls>
          <c:showLegendKey val="0"/>
          <c:showVal val="0"/>
          <c:showCatName val="0"/>
          <c:showSerName val="0"/>
          <c:showPercent val="0"/>
          <c:showBubbleSize val="0"/>
          <c:showLeaderLines val="1"/>
        </c:dLbls>
        <c:firstSliceAng val="0"/>
        <c:holeSize val="54"/>
      </c:doughnutChart>
      <c:spPr>
        <a:noFill/>
        <a:ln w="25336">
          <a:noFill/>
        </a:ln>
      </c:spPr>
    </c:plotArea>
    <c:plotVisOnly val="1"/>
    <c:dispBlanksAs val="zero"/>
    <c:showDLblsOverMax val="0"/>
  </c:chart>
  <c:txPr>
    <a:bodyPr/>
    <a:lstStyle/>
    <a:p>
      <a:pPr>
        <a:defRPr sz="1795"/>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5E6A8-951C-4B87-83BE-B05EB31AE7D5}" type="doc">
      <dgm:prSet loTypeId="urn:microsoft.com/office/officeart/2008/layout/LinedList" loCatId="list" qsTypeId="urn:microsoft.com/office/officeart/2005/8/quickstyle/3d1" qsCatId="3D" csTypeId="urn:microsoft.com/office/officeart/2005/8/colors/accent3_5" csCatId="accent3" phldr="1"/>
      <dgm:spPr/>
      <dgm:t>
        <a:bodyPr/>
        <a:lstStyle/>
        <a:p>
          <a:endParaRPr lang="en-US"/>
        </a:p>
      </dgm:t>
    </dgm:pt>
    <dgm:pt modelId="{4C741CBF-007C-4D77-B00B-1D5AD8672E7F}">
      <dgm:prSet custT="1"/>
      <dgm:spPr/>
      <dgm:t>
        <a:bodyPr anchor="ctr"/>
        <a:lstStyle/>
        <a:p>
          <a:r>
            <a:rPr lang="en-US" sz="2200" b="0" dirty="0" smtClean="0">
              <a:solidFill>
                <a:schemeClr val="accent1"/>
              </a:solidFill>
            </a:rPr>
            <a:t>Set up in 2002 by NSPCC and NCB </a:t>
          </a:r>
          <a:endParaRPr lang="en-US" sz="2200" dirty="0">
            <a:solidFill>
              <a:schemeClr val="accent1"/>
            </a:solidFill>
          </a:endParaRPr>
        </a:p>
      </dgm:t>
    </dgm:pt>
    <dgm:pt modelId="{E5187C24-E1D0-4948-9D97-B837045E8E7D}" type="parTrans" cxnId="{B8DED8A3-F08D-400D-B11C-9E12E82191B5}">
      <dgm:prSet/>
      <dgm:spPr/>
      <dgm:t>
        <a:bodyPr/>
        <a:lstStyle/>
        <a:p>
          <a:endParaRPr lang="en-US" sz="2200">
            <a:solidFill>
              <a:schemeClr val="accent1"/>
            </a:solidFill>
          </a:endParaRPr>
        </a:p>
      </dgm:t>
    </dgm:pt>
    <dgm:pt modelId="{8A13F0E4-D02C-4598-A09C-A3049DC66950}" type="sibTrans" cxnId="{B8DED8A3-F08D-400D-B11C-9E12E82191B5}">
      <dgm:prSet/>
      <dgm:spPr/>
      <dgm:t>
        <a:bodyPr/>
        <a:lstStyle/>
        <a:p>
          <a:endParaRPr lang="en-US" sz="2200">
            <a:solidFill>
              <a:schemeClr val="accent1"/>
            </a:solidFill>
          </a:endParaRPr>
        </a:p>
      </dgm:t>
    </dgm:pt>
    <dgm:pt modelId="{26B2D6E7-1D71-4AF4-B588-A7A8AA7516F2}">
      <dgm:prSet custT="1"/>
      <dgm:spPr/>
      <dgm:t>
        <a:bodyPr anchor="ctr"/>
        <a:lstStyle/>
        <a:p>
          <a:r>
            <a:rPr lang="en-US" sz="2200" b="0" dirty="0" smtClean="0">
              <a:solidFill>
                <a:schemeClr val="accent1"/>
              </a:solidFill>
            </a:rPr>
            <a:t>Hosted by NCB </a:t>
          </a:r>
          <a:endParaRPr lang="en-US" sz="2200" dirty="0">
            <a:solidFill>
              <a:schemeClr val="accent1"/>
            </a:solidFill>
          </a:endParaRPr>
        </a:p>
      </dgm:t>
    </dgm:pt>
    <dgm:pt modelId="{8266E530-957D-46F1-9BDF-A114684AEB74}" type="parTrans" cxnId="{59380C60-3846-464B-B2A3-C8303D33AE63}">
      <dgm:prSet/>
      <dgm:spPr/>
      <dgm:t>
        <a:bodyPr/>
        <a:lstStyle/>
        <a:p>
          <a:endParaRPr lang="en-US" sz="2200">
            <a:solidFill>
              <a:schemeClr val="accent1"/>
            </a:solidFill>
          </a:endParaRPr>
        </a:p>
      </dgm:t>
    </dgm:pt>
    <dgm:pt modelId="{A9F8CD81-1DA1-477D-88BD-CF00B6D51169}" type="sibTrans" cxnId="{59380C60-3846-464B-B2A3-C8303D33AE63}">
      <dgm:prSet/>
      <dgm:spPr/>
      <dgm:t>
        <a:bodyPr/>
        <a:lstStyle/>
        <a:p>
          <a:endParaRPr lang="en-US" sz="2200">
            <a:solidFill>
              <a:schemeClr val="accent1"/>
            </a:solidFill>
          </a:endParaRPr>
        </a:p>
      </dgm:t>
    </dgm:pt>
    <dgm:pt modelId="{CBAA9637-2C03-5448-8850-0B20FC67E82F}">
      <dgm:prSet custT="1"/>
      <dgm:spPr/>
      <dgm:t>
        <a:bodyPr/>
        <a:lstStyle/>
        <a:p>
          <a:r>
            <a:rPr lang="en-US" sz="2200" b="0" dirty="0" smtClean="0">
              <a:solidFill>
                <a:schemeClr val="accent1"/>
              </a:solidFill>
            </a:rPr>
            <a:t>Bringing the anti-bullying sector together </a:t>
          </a:r>
          <a:endParaRPr lang="en-US" sz="2200" dirty="0">
            <a:solidFill>
              <a:schemeClr val="accent1"/>
            </a:solidFill>
          </a:endParaRPr>
        </a:p>
      </dgm:t>
    </dgm:pt>
    <dgm:pt modelId="{7BA6F688-FF3B-FC4A-A696-B1D1DD4C0197}" type="parTrans" cxnId="{AF018694-E968-294A-8DF0-91C1C2105CCF}">
      <dgm:prSet/>
      <dgm:spPr/>
      <dgm:t>
        <a:bodyPr/>
        <a:lstStyle/>
        <a:p>
          <a:endParaRPr lang="en-US" sz="2200">
            <a:solidFill>
              <a:schemeClr val="accent1"/>
            </a:solidFill>
          </a:endParaRPr>
        </a:p>
      </dgm:t>
    </dgm:pt>
    <dgm:pt modelId="{B2452739-38FF-2542-B93B-1C4ED3857EF8}" type="sibTrans" cxnId="{AF018694-E968-294A-8DF0-91C1C2105CCF}">
      <dgm:prSet/>
      <dgm:spPr/>
      <dgm:t>
        <a:bodyPr/>
        <a:lstStyle/>
        <a:p>
          <a:endParaRPr lang="en-US" sz="2200">
            <a:solidFill>
              <a:schemeClr val="accent1"/>
            </a:solidFill>
          </a:endParaRPr>
        </a:p>
      </dgm:t>
    </dgm:pt>
    <dgm:pt modelId="{EAFD0223-9116-4F77-857F-B071A0414E28}">
      <dgm:prSet custT="1"/>
      <dgm:spPr/>
      <dgm:t>
        <a:bodyPr/>
        <a:lstStyle/>
        <a:p>
          <a:r>
            <a:rPr lang="en-US" sz="2200" dirty="0" smtClean="0">
              <a:solidFill>
                <a:schemeClr val="accent1"/>
              </a:solidFill>
            </a:rPr>
            <a:t>Funded by DCSF/DfES to hold Anti-Bullying Week and regional reps </a:t>
          </a:r>
          <a:endParaRPr lang="en-US" sz="2200" dirty="0">
            <a:solidFill>
              <a:schemeClr val="accent1"/>
            </a:solidFill>
          </a:endParaRPr>
        </a:p>
      </dgm:t>
    </dgm:pt>
    <dgm:pt modelId="{8C318F0D-25F4-4194-997F-8D36ACDBA420}" type="parTrans" cxnId="{13FFF62E-EEA3-488B-959F-4A7661DD5543}">
      <dgm:prSet/>
      <dgm:spPr/>
      <dgm:t>
        <a:bodyPr/>
        <a:lstStyle/>
        <a:p>
          <a:endParaRPr lang="en-US"/>
        </a:p>
      </dgm:t>
    </dgm:pt>
    <dgm:pt modelId="{A4E03BE5-1B47-4FB1-B767-275EC9245432}" type="sibTrans" cxnId="{13FFF62E-EEA3-488B-959F-4A7661DD5543}">
      <dgm:prSet/>
      <dgm:spPr/>
      <dgm:t>
        <a:bodyPr/>
        <a:lstStyle/>
        <a:p>
          <a:endParaRPr lang="en-US"/>
        </a:p>
      </dgm:t>
    </dgm:pt>
    <dgm:pt modelId="{E9F1893C-A598-48E6-AFE6-6B97E083D01A}" type="pres">
      <dgm:prSet presAssocID="{BE95E6A8-951C-4B87-83BE-B05EB31AE7D5}" presName="vert0" presStyleCnt="0">
        <dgm:presLayoutVars>
          <dgm:dir/>
          <dgm:animOne val="branch"/>
          <dgm:animLvl val="lvl"/>
        </dgm:presLayoutVars>
      </dgm:prSet>
      <dgm:spPr/>
      <dgm:t>
        <a:bodyPr/>
        <a:lstStyle/>
        <a:p>
          <a:endParaRPr lang="en-US"/>
        </a:p>
      </dgm:t>
    </dgm:pt>
    <dgm:pt modelId="{A6274A40-A09F-4F32-8B32-962542CD753A}" type="pres">
      <dgm:prSet presAssocID="{4C741CBF-007C-4D77-B00B-1D5AD8672E7F}" presName="thickLine" presStyleLbl="alignNode1" presStyleIdx="0" presStyleCnt="4"/>
      <dgm:spPr/>
      <dgm:t>
        <a:bodyPr/>
        <a:lstStyle/>
        <a:p>
          <a:endParaRPr lang="en-US"/>
        </a:p>
      </dgm:t>
    </dgm:pt>
    <dgm:pt modelId="{1C5708FD-A5C3-4C1B-94CF-8D2B50B8DF11}" type="pres">
      <dgm:prSet presAssocID="{4C741CBF-007C-4D77-B00B-1D5AD8672E7F}" presName="horz1" presStyleCnt="0"/>
      <dgm:spPr/>
      <dgm:t>
        <a:bodyPr/>
        <a:lstStyle/>
        <a:p>
          <a:endParaRPr lang="en-US"/>
        </a:p>
      </dgm:t>
    </dgm:pt>
    <dgm:pt modelId="{D466C1E8-4C9A-4324-A0DC-433435A936A0}" type="pres">
      <dgm:prSet presAssocID="{4C741CBF-007C-4D77-B00B-1D5AD8672E7F}" presName="tx1" presStyleLbl="revTx" presStyleIdx="0" presStyleCnt="4"/>
      <dgm:spPr/>
      <dgm:t>
        <a:bodyPr/>
        <a:lstStyle/>
        <a:p>
          <a:endParaRPr lang="en-US"/>
        </a:p>
      </dgm:t>
    </dgm:pt>
    <dgm:pt modelId="{5F4760FA-D047-4C81-95A1-DC13E0C59FF0}" type="pres">
      <dgm:prSet presAssocID="{4C741CBF-007C-4D77-B00B-1D5AD8672E7F}" presName="vert1" presStyleCnt="0"/>
      <dgm:spPr/>
      <dgm:t>
        <a:bodyPr/>
        <a:lstStyle/>
        <a:p>
          <a:endParaRPr lang="en-US"/>
        </a:p>
      </dgm:t>
    </dgm:pt>
    <dgm:pt modelId="{4DFA814B-E08C-40F1-9871-E6736D48E65B}" type="pres">
      <dgm:prSet presAssocID="{26B2D6E7-1D71-4AF4-B588-A7A8AA7516F2}" presName="thickLine" presStyleLbl="alignNode1" presStyleIdx="1" presStyleCnt="4"/>
      <dgm:spPr/>
      <dgm:t>
        <a:bodyPr/>
        <a:lstStyle/>
        <a:p>
          <a:endParaRPr lang="en-US"/>
        </a:p>
      </dgm:t>
    </dgm:pt>
    <dgm:pt modelId="{99A4B6D7-D88B-4776-B95A-E75A24F76E75}" type="pres">
      <dgm:prSet presAssocID="{26B2D6E7-1D71-4AF4-B588-A7A8AA7516F2}" presName="horz1" presStyleCnt="0"/>
      <dgm:spPr/>
      <dgm:t>
        <a:bodyPr/>
        <a:lstStyle/>
        <a:p>
          <a:endParaRPr lang="en-US"/>
        </a:p>
      </dgm:t>
    </dgm:pt>
    <dgm:pt modelId="{5153ADEF-5E9B-4F52-A61D-65590CDC0E97}" type="pres">
      <dgm:prSet presAssocID="{26B2D6E7-1D71-4AF4-B588-A7A8AA7516F2}" presName="tx1" presStyleLbl="revTx" presStyleIdx="1" presStyleCnt="4"/>
      <dgm:spPr/>
      <dgm:t>
        <a:bodyPr/>
        <a:lstStyle/>
        <a:p>
          <a:endParaRPr lang="en-US"/>
        </a:p>
      </dgm:t>
    </dgm:pt>
    <dgm:pt modelId="{F40AF88F-8312-4436-99C8-23F83BC30629}" type="pres">
      <dgm:prSet presAssocID="{26B2D6E7-1D71-4AF4-B588-A7A8AA7516F2}" presName="vert1" presStyleCnt="0"/>
      <dgm:spPr/>
      <dgm:t>
        <a:bodyPr/>
        <a:lstStyle/>
        <a:p>
          <a:endParaRPr lang="en-US"/>
        </a:p>
      </dgm:t>
    </dgm:pt>
    <dgm:pt modelId="{8943C177-F66E-734D-837A-30F8BE157864}" type="pres">
      <dgm:prSet presAssocID="{CBAA9637-2C03-5448-8850-0B20FC67E82F}" presName="thickLine" presStyleLbl="alignNode1" presStyleIdx="2" presStyleCnt="4"/>
      <dgm:spPr/>
      <dgm:t>
        <a:bodyPr/>
        <a:lstStyle/>
        <a:p>
          <a:endParaRPr lang="en-US"/>
        </a:p>
      </dgm:t>
    </dgm:pt>
    <dgm:pt modelId="{C2EEABD9-7A00-BF4E-8B4D-6B0784B287B6}" type="pres">
      <dgm:prSet presAssocID="{CBAA9637-2C03-5448-8850-0B20FC67E82F}" presName="horz1" presStyleCnt="0"/>
      <dgm:spPr/>
      <dgm:t>
        <a:bodyPr/>
        <a:lstStyle/>
        <a:p>
          <a:endParaRPr lang="en-US"/>
        </a:p>
      </dgm:t>
    </dgm:pt>
    <dgm:pt modelId="{7429C0F9-E839-2E44-AFB0-550E9B5A4365}" type="pres">
      <dgm:prSet presAssocID="{CBAA9637-2C03-5448-8850-0B20FC67E82F}" presName="tx1" presStyleLbl="revTx" presStyleIdx="2" presStyleCnt="4"/>
      <dgm:spPr/>
      <dgm:t>
        <a:bodyPr/>
        <a:lstStyle/>
        <a:p>
          <a:endParaRPr lang="en-US"/>
        </a:p>
      </dgm:t>
    </dgm:pt>
    <dgm:pt modelId="{938B7AD5-823C-DC4E-BE8A-324D087F338B}" type="pres">
      <dgm:prSet presAssocID="{CBAA9637-2C03-5448-8850-0B20FC67E82F}" presName="vert1" presStyleCnt="0"/>
      <dgm:spPr/>
      <dgm:t>
        <a:bodyPr/>
        <a:lstStyle/>
        <a:p>
          <a:endParaRPr lang="en-US"/>
        </a:p>
      </dgm:t>
    </dgm:pt>
    <dgm:pt modelId="{0D7245E1-FF50-40B8-B547-75384EE47221}" type="pres">
      <dgm:prSet presAssocID="{EAFD0223-9116-4F77-857F-B071A0414E28}" presName="thickLine" presStyleLbl="alignNode1" presStyleIdx="3" presStyleCnt="4"/>
      <dgm:spPr/>
    </dgm:pt>
    <dgm:pt modelId="{6B8FDA08-8B1C-4E6D-BE59-EACAD54476B6}" type="pres">
      <dgm:prSet presAssocID="{EAFD0223-9116-4F77-857F-B071A0414E28}" presName="horz1" presStyleCnt="0"/>
      <dgm:spPr/>
    </dgm:pt>
    <dgm:pt modelId="{D15BC65F-B51C-4781-AC17-D866EC3D08E7}" type="pres">
      <dgm:prSet presAssocID="{EAFD0223-9116-4F77-857F-B071A0414E28}" presName="tx1" presStyleLbl="revTx" presStyleIdx="3" presStyleCnt="4"/>
      <dgm:spPr/>
      <dgm:t>
        <a:bodyPr/>
        <a:lstStyle/>
        <a:p>
          <a:endParaRPr lang="en-US"/>
        </a:p>
      </dgm:t>
    </dgm:pt>
    <dgm:pt modelId="{67E4C05A-0BFD-4012-A0AF-A6CD107610A4}" type="pres">
      <dgm:prSet presAssocID="{EAFD0223-9116-4F77-857F-B071A0414E28}" presName="vert1" presStyleCnt="0"/>
      <dgm:spPr/>
    </dgm:pt>
  </dgm:ptLst>
  <dgm:cxnLst>
    <dgm:cxn modelId="{B8DED8A3-F08D-400D-B11C-9E12E82191B5}" srcId="{BE95E6A8-951C-4B87-83BE-B05EB31AE7D5}" destId="{4C741CBF-007C-4D77-B00B-1D5AD8672E7F}" srcOrd="0" destOrd="0" parTransId="{E5187C24-E1D0-4948-9D97-B837045E8E7D}" sibTransId="{8A13F0E4-D02C-4598-A09C-A3049DC66950}"/>
    <dgm:cxn modelId="{992ED15C-D0AF-1843-8BDD-9D65CE073E30}" type="presOf" srcId="{CBAA9637-2C03-5448-8850-0B20FC67E82F}" destId="{7429C0F9-E839-2E44-AFB0-550E9B5A4365}" srcOrd="0" destOrd="0" presId="urn:microsoft.com/office/officeart/2008/layout/LinedList"/>
    <dgm:cxn modelId="{59380C60-3846-464B-B2A3-C8303D33AE63}" srcId="{BE95E6A8-951C-4B87-83BE-B05EB31AE7D5}" destId="{26B2D6E7-1D71-4AF4-B588-A7A8AA7516F2}" srcOrd="1" destOrd="0" parTransId="{8266E530-957D-46F1-9BDF-A114684AEB74}" sibTransId="{A9F8CD81-1DA1-477D-88BD-CF00B6D51169}"/>
    <dgm:cxn modelId="{FDC3ECE4-8FD0-4336-BC14-DE8919A166C4}" type="presOf" srcId="{EAFD0223-9116-4F77-857F-B071A0414E28}" destId="{D15BC65F-B51C-4781-AC17-D866EC3D08E7}" srcOrd="0" destOrd="0" presId="urn:microsoft.com/office/officeart/2008/layout/LinedList"/>
    <dgm:cxn modelId="{B42C9D34-B171-C347-BBFF-DF3419DDEB6F}" type="presOf" srcId="{26B2D6E7-1D71-4AF4-B588-A7A8AA7516F2}" destId="{5153ADEF-5E9B-4F52-A61D-65590CDC0E97}" srcOrd="0" destOrd="0" presId="urn:microsoft.com/office/officeart/2008/layout/LinedList"/>
    <dgm:cxn modelId="{7BE477D2-F535-5E4B-8926-B1EE5DBC76DF}" type="presOf" srcId="{BE95E6A8-951C-4B87-83BE-B05EB31AE7D5}" destId="{E9F1893C-A598-48E6-AFE6-6B97E083D01A}" srcOrd="0" destOrd="0" presId="urn:microsoft.com/office/officeart/2008/layout/LinedList"/>
    <dgm:cxn modelId="{AF018694-E968-294A-8DF0-91C1C2105CCF}" srcId="{BE95E6A8-951C-4B87-83BE-B05EB31AE7D5}" destId="{CBAA9637-2C03-5448-8850-0B20FC67E82F}" srcOrd="2" destOrd="0" parTransId="{7BA6F688-FF3B-FC4A-A696-B1D1DD4C0197}" sibTransId="{B2452739-38FF-2542-B93B-1C4ED3857EF8}"/>
    <dgm:cxn modelId="{13FFF62E-EEA3-488B-959F-4A7661DD5543}" srcId="{BE95E6A8-951C-4B87-83BE-B05EB31AE7D5}" destId="{EAFD0223-9116-4F77-857F-B071A0414E28}" srcOrd="3" destOrd="0" parTransId="{8C318F0D-25F4-4194-997F-8D36ACDBA420}" sibTransId="{A4E03BE5-1B47-4FB1-B767-275EC9245432}"/>
    <dgm:cxn modelId="{86B4A31A-27F3-7F4A-9605-2AAE0775B2BE}" type="presOf" srcId="{4C741CBF-007C-4D77-B00B-1D5AD8672E7F}" destId="{D466C1E8-4C9A-4324-A0DC-433435A936A0}" srcOrd="0" destOrd="0" presId="urn:microsoft.com/office/officeart/2008/layout/LinedList"/>
    <dgm:cxn modelId="{67B6BB3E-1330-0749-9C98-00EEF719372E}" type="presParOf" srcId="{E9F1893C-A598-48E6-AFE6-6B97E083D01A}" destId="{A6274A40-A09F-4F32-8B32-962542CD753A}" srcOrd="0" destOrd="0" presId="urn:microsoft.com/office/officeart/2008/layout/LinedList"/>
    <dgm:cxn modelId="{DB2047D1-4C80-CA41-91ED-A684E729467F}" type="presParOf" srcId="{E9F1893C-A598-48E6-AFE6-6B97E083D01A}" destId="{1C5708FD-A5C3-4C1B-94CF-8D2B50B8DF11}" srcOrd="1" destOrd="0" presId="urn:microsoft.com/office/officeart/2008/layout/LinedList"/>
    <dgm:cxn modelId="{7017A7BA-32F1-C44F-A259-0023BBEC96B3}" type="presParOf" srcId="{1C5708FD-A5C3-4C1B-94CF-8D2B50B8DF11}" destId="{D466C1E8-4C9A-4324-A0DC-433435A936A0}" srcOrd="0" destOrd="0" presId="urn:microsoft.com/office/officeart/2008/layout/LinedList"/>
    <dgm:cxn modelId="{5B8B6E10-2A1F-FD4A-862B-66EB2DF39417}" type="presParOf" srcId="{1C5708FD-A5C3-4C1B-94CF-8D2B50B8DF11}" destId="{5F4760FA-D047-4C81-95A1-DC13E0C59FF0}" srcOrd="1" destOrd="0" presId="urn:microsoft.com/office/officeart/2008/layout/LinedList"/>
    <dgm:cxn modelId="{4E29642B-F7E3-0143-8F7A-6FA4B7B7AB32}" type="presParOf" srcId="{E9F1893C-A598-48E6-AFE6-6B97E083D01A}" destId="{4DFA814B-E08C-40F1-9871-E6736D48E65B}" srcOrd="2" destOrd="0" presId="urn:microsoft.com/office/officeart/2008/layout/LinedList"/>
    <dgm:cxn modelId="{7DA91C05-4AC4-6245-972A-2E179115DC19}" type="presParOf" srcId="{E9F1893C-A598-48E6-AFE6-6B97E083D01A}" destId="{99A4B6D7-D88B-4776-B95A-E75A24F76E75}" srcOrd="3" destOrd="0" presId="urn:microsoft.com/office/officeart/2008/layout/LinedList"/>
    <dgm:cxn modelId="{959D1E37-5069-184C-B1EC-7364E9DA143A}" type="presParOf" srcId="{99A4B6D7-D88B-4776-B95A-E75A24F76E75}" destId="{5153ADEF-5E9B-4F52-A61D-65590CDC0E97}" srcOrd="0" destOrd="0" presId="urn:microsoft.com/office/officeart/2008/layout/LinedList"/>
    <dgm:cxn modelId="{0C0D10F1-FA81-DF4D-9A3F-24422A190D2C}" type="presParOf" srcId="{99A4B6D7-D88B-4776-B95A-E75A24F76E75}" destId="{F40AF88F-8312-4436-99C8-23F83BC30629}" srcOrd="1" destOrd="0" presId="urn:microsoft.com/office/officeart/2008/layout/LinedList"/>
    <dgm:cxn modelId="{C02CE007-A619-9948-8C69-09B13D19B40C}" type="presParOf" srcId="{E9F1893C-A598-48E6-AFE6-6B97E083D01A}" destId="{8943C177-F66E-734D-837A-30F8BE157864}" srcOrd="4" destOrd="0" presId="urn:microsoft.com/office/officeart/2008/layout/LinedList"/>
    <dgm:cxn modelId="{C335BF97-1D36-D945-8143-691CB43199CD}" type="presParOf" srcId="{E9F1893C-A598-48E6-AFE6-6B97E083D01A}" destId="{C2EEABD9-7A00-BF4E-8B4D-6B0784B287B6}" srcOrd="5" destOrd="0" presId="urn:microsoft.com/office/officeart/2008/layout/LinedList"/>
    <dgm:cxn modelId="{CD2F5F7A-7968-F345-B4FD-667B665F7D9C}" type="presParOf" srcId="{C2EEABD9-7A00-BF4E-8B4D-6B0784B287B6}" destId="{7429C0F9-E839-2E44-AFB0-550E9B5A4365}" srcOrd="0" destOrd="0" presId="urn:microsoft.com/office/officeart/2008/layout/LinedList"/>
    <dgm:cxn modelId="{07A424FA-E94A-4445-BDE2-AE5CBFFBF4E7}" type="presParOf" srcId="{C2EEABD9-7A00-BF4E-8B4D-6B0784B287B6}" destId="{938B7AD5-823C-DC4E-BE8A-324D087F338B}" srcOrd="1" destOrd="0" presId="urn:microsoft.com/office/officeart/2008/layout/LinedList"/>
    <dgm:cxn modelId="{E2417CCD-F06F-46C6-9EC4-B202820C5524}" type="presParOf" srcId="{E9F1893C-A598-48E6-AFE6-6B97E083D01A}" destId="{0D7245E1-FF50-40B8-B547-75384EE47221}" srcOrd="6" destOrd="0" presId="urn:microsoft.com/office/officeart/2008/layout/LinedList"/>
    <dgm:cxn modelId="{D87348E9-3AB4-4A56-9923-0FB1A7F82DF8}" type="presParOf" srcId="{E9F1893C-A598-48E6-AFE6-6B97E083D01A}" destId="{6B8FDA08-8B1C-4E6D-BE59-EACAD54476B6}" srcOrd="7" destOrd="0" presId="urn:microsoft.com/office/officeart/2008/layout/LinedList"/>
    <dgm:cxn modelId="{B51C881B-5D00-4206-BCB9-47044B77FFCE}" type="presParOf" srcId="{6B8FDA08-8B1C-4E6D-BE59-EACAD54476B6}" destId="{D15BC65F-B51C-4781-AC17-D866EC3D08E7}" srcOrd="0" destOrd="0" presId="urn:microsoft.com/office/officeart/2008/layout/LinedList"/>
    <dgm:cxn modelId="{E3F160C3-A213-4573-83BD-5A05C2DED1A7}" type="presParOf" srcId="{6B8FDA08-8B1C-4E6D-BE59-EACAD54476B6}" destId="{67E4C05A-0BFD-4012-A0AF-A6CD107610A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84A251-E525-4EE2-8F0E-41640F244551}" type="doc">
      <dgm:prSet loTypeId="urn:microsoft.com/office/officeart/2005/8/layout/hChevron3" loCatId="process" qsTypeId="urn:microsoft.com/office/officeart/2005/8/quickstyle/simple1" qsCatId="simple" csTypeId="urn:microsoft.com/office/officeart/2005/8/colors/colorful1" csCatId="colorful" phldr="1"/>
      <dgm:spPr/>
    </dgm:pt>
    <dgm:pt modelId="{040C158F-C18C-474D-8DE9-97940C5290C0}">
      <dgm:prSet phldrT="[Text]" custT="1"/>
      <dgm:spPr>
        <a:solidFill>
          <a:schemeClr val="accent1"/>
        </a:solidFill>
      </dgm:spPr>
      <dgm:t>
        <a:bodyPr/>
        <a:lstStyle/>
        <a:p>
          <a:pPr marL="274320" algn="l"/>
          <a:r>
            <a:rPr lang="en-GB" sz="1800" b="1" dirty="0"/>
            <a:t>Cyberbullying </a:t>
          </a:r>
        </a:p>
      </dgm:t>
    </dgm:pt>
    <dgm:pt modelId="{117604EC-11D5-4FC2-9599-724C2D0EECD6}" type="parTrans" cxnId="{C280A17C-7D1E-4D33-BBA8-21E968B7C859}">
      <dgm:prSet/>
      <dgm:spPr/>
      <dgm:t>
        <a:bodyPr/>
        <a:lstStyle/>
        <a:p>
          <a:pPr marL="274320" algn="l"/>
          <a:endParaRPr lang="en-GB" sz="1800" b="1"/>
        </a:p>
      </dgm:t>
    </dgm:pt>
    <dgm:pt modelId="{B3123DA1-94DE-49CB-95D7-B282B4FB12C3}" type="sibTrans" cxnId="{C280A17C-7D1E-4D33-BBA8-21E968B7C859}">
      <dgm:prSet/>
      <dgm:spPr/>
      <dgm:t>
        <a:bodyPr/>
        <a:lstStyle/>
        <a:p>
          <a:pPr marL="274320" algn="l"/>
          <a:endParaRPr lang="en-GB" sz="1800" b="1"/>
        </a:p>
      </dgm:t>
    </dgm:pt>
    <dgm:pt modelId="{A822E49C-FC4F-40BA-8727-509B1893F7B6}">
      <dgm:prSet phldrT="[Text]" custT="1"/>
      <dgm:spPr/>
      <dgm:t>
        <a:bodyPr/>
        <a:lstStyle/>
        <a:p>
          <a:pPr marL="274320" algn="l"/>
          <a:r>
            <a:rPr lang="en-GB" sz="1800" b="1" dirty="0"/>
            <a:t>Influences </a:t>
          </a:r>
        </a:p>
      </dgm:t>
    </dgm:pt>
    <dgm:pt modelId="{437C50F3-259D-48BF-B935-880758857BB1}" type="parTrans" cxnId="{02C1A697-64B9-4E56-88C2-B5C04FAC715A}">
      <dgm:prSet/>
      <dgm:spPr/>
      <dgm:t>
        <a:bodyPr/>
        <a:lstStyle/>
        <a:p>
          <a:pPr marL="274320" algn="l"/>
          <a:endParaRPr lang="en-GB" sz="1800" b="1"/>
        </a:p>
      </dgm:t>
    </dgm:pt>
    <dgm:pt modelId="{AA6C212B-61E8-4180-90B7-9EC47EECE317}" type="sibTrans" cxnId="{02C1A697-64B9-4E56-88C2-B5C04FAC715A}">
      <dgm:prSet/>
      <dgm:spPr/>
      <dgm:t>
        <a:bodyPr/>
        <a:lstStyle/>
        <a:p>
          <a:pPr marL="274320" algn="l"/>
          <a:endParaRPr lang="en-GB" sz="1800" b="1"/>
        </a:p>
      </dgm:t>
    </dgm:pt>
    <dgm:pt modelId="{36926C53-B3B7-4E0E-A36B-8C94B7C8C32B}" type="pres">
      <dgm:prSet presAssocID="{3D84A251-E525-4EE2-8F0E-41640F244551}" presName="Name0" presStyleCnt="0">
        <dgm:presLayoutVars>
          <dgm:dir/>
          <dgm:resizeHandles val="exact"/>
        </dgm:presLayoutVars>
      </dgm:prSet>
      <dgm:spPr/>
    </dgm:pt>
    <dgm:pt modelId="{346D9B12-FB76-471C-8E21-A0A155E8528A}" type="pres">
      <dgm:prSet presAssocID="{040C158F-C18C-474D-8DE9-97940C5290C0}" presName="parTxOnly" presStyleLbl="node1" presStyleIdx="0" presStyleCnt="2">
        <dgm:presLayoutVars>
          <dgm:bulletEnabled val="1"/>
        </dgm:presLayoutVars>
      </dgm:prSet>
      <dgm:spPr/>
      <dgm:t>
        <a:bodyPr/>
        <a:lstStyle/>
        <a:p>
          <a:endParaRPr lang="en-GB"/>
        </a:p>
      </dgm:t>
    </dgm:pt>
    <dgm:pt modelId="{97208710-D92F-4305-93D5-38FE444B28BC}" type="pres">
      <dgm:prSet presAssocID="{B3123DA1-94DE-49CB-95D7-B282B4FB12C3}" presName="parSpace" presStyleCnt="0"/>
      <dgm:spPr/>
    </dgm:pt>
    <dgm:pt modelId="{9DEF6000-D249-423E-AC9B-79083147299E}" type="pres">
      <dgm:prSet presAssocID="{A822E49C-FC4F-40BA-8727-509B1893F7B6}" presName="parTxOnly" presStyleLbl="node1" presStyleIdx="1" presStyleCnt="2" custLinFactNeighborY="7143">
        <dgm:presLayoutVars>
          <dgm:bulletEnabled val="1"/>
        </dgm:presLayoutVars>
      </dgm:prSet>
      <dgm:spPr/>
      <dgm:t>
        <a:bodyPr/>
        <a:lstStyle/>
        <a:p>
          <a:endParaRPr lang="en-GB"/>
        </a:p>
      </dgm:t>
    </dgm:pt>
  </dgm:ptLst>
  <dgm:cxnLst>
    <dgm:cxn modelId="{C280A17C-7D1E-4D33-BBA8-21E968B7C859}" srcId="{3D84A251-E525-4EE2-8F0E-41640F244551}" destId="{040C158F-C18C-474D-8DE9-97940C5290C0}" srcOrd="0" destOrd="0" parTransId="{117604EC-11D5-4FC2-9599-724C2D0EECD6}" sibTransId="{B3123DA1-94DE-49CB-95D7-B282B4FB12C3}"/>
    <dgm:cxn modelId="{49B695DC-3978-42C7-A448-3E6C03642EAF}" type="presOf" srcId="{A822E49C-FC4F-40BA-8727-509B1893F7B6}" destId="{9DEF6000-D249-423E-AC9B-79083147299E}" srcOrd="0" destOrd="0" presId="urn:microsoft.com/office/officeart/2005/8/layout/hChevron3"/>
    <dgm:cxn modelId="{36EF505E-DB46-4E33-B75A-6A26D1A017FB}" type="presOf" srcId="{040C158F-C18C-474D-8DE9-97940C5290C0}" destId="{346D9B12-FB76-471C-8E21-A0A155E8528A}" srcOrd="0" destOrd="0" presId="urn:microsoft.com/office/officeart/2005/8/layout/hChevron3"/>
    <dgm:cxn modelId="{3B39B1D4-0715-44B5-B432-3C5CDDD60D6D}" type="presOf" srcId="{3D84A251-E525-4EE2-8F0E-41640F244551}" destId="{36926C53-B3B7-4E0E-A36B-8C94B7C8C32B}" srcOrd="0" destOrd="0" presId="urn:microsoft.com/office/officeart/2005/8/layout/hChevron3"/>
    <dgm:cxn modelId="{02C1A697-64B9-4E56-88C2-B5C04FAC715A}" srcId="{3D84A251-E525-4EE2-8F0E-41640F244551}" destId="{A822E49C-FC4F-40BA-8727-509B1893F7B6}" srcOrd="1" destOrd="0" parTransId="{437C50F3-259D-48BF-B935-880758857BB1}" sibTransId="{AA6C212B-61E8-4180-90B7-9EC47EECE317}"/>
    <dgm:cxn modelId="{EE250688-0FAB-4F93-8046-9AD74BBAF64F}" type="presParOf" srcId="{36926C53-B3B7-4E0E-A36B-8C94B7C8C32B}" destId="{346D9B12-FB76-471C-8E21-A0A155E8528A}" srcOrd="0" destOrd="0" presId="urn:microsoft.com/office/officeart/2005/8/layout/hChevron3"/>
    <dgm:cxn modelId="{764733B0-EA7E-4331-B50B-832F22225DD5}" type="presParOf" srcId="{36926C53-B3B7-4E0E-A36B-8C94B7C8C32B}" destId="{97208710-D92F-4305-93D5-38FE444B28BC}" srcOrd="1" destOrd="0" presId="urn:microsoft.com/office/officeart/2005/8/layout/hChevron3"/>
    <dgm:cxn modelId="{8D39E2B9-44C8-43E1-84D2-06FEFECD0062}" type="presParOf" srcId="{36926C53-B3B7-4E0E-A36B-8C94B7C8C32B}" destId="{9DEF6000-D249-423E-AC9B-79083147299E}"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EC629-914C-4A8D-9223-B85C13C050A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860A854D-1515-40CB-9CA0-E9B6CF0CE141}">
      <dgm:prSet custT="1"/>
      <dgm:spPr>
        <a:solidFill>
          <a:schemeClr val="accent6">
            <a:lumMod val="95000"/>
          </a:schemeClr>
        </a:solidFill>
      </dgm:spPr>
      <dgm:t>
        <a:bodyPr anchor="ctr"/>
        <a:lstStyle/>
        <a:p>
          <a:pPr algn="r"/>
          <a:r>
            <a:rPr lang="en-GB" sz="2800" dirty="0">
              <a:solidFill>
                <a:schemeClr val="accent1"/>
              </a:solidFill>
            </a:rPr>
            <a:t>CYP who have experienced bullying are more likely to:</a:t>
          </a:r>
          <a:endParaRPr lang="en-US" sz="2800" dirty="0">
            <a:solidFill>
              <a:schemeClr val="accent1"/>
            </a:solidFill>
          </a:endParaRPr>
        </a:p>
      </dgm:t>
    </dgm:pt>
    <dgm:pt modelId="{DEB6B610-89B2-41E1-8AD0-E6E2336531AE}" type="parTrans" cxnId="{6B0A575D-3A41-453A-BDED-6E0F285849B0}">
      <dgm:prSet/>
      <dgm:spPr/>
      <dgm:t>
        <a:bodyPr/>
        <a:lstStyle/>
        <a:p>
          <a:endParaRPr lang="en-US"/>
        </a:p>
      </dgm:t>
    </dgm:pt>
    <dgm:pt modelId="{68427020-DB82-4C83-853D-A64E96F7F73A}" type="sibTrans" cxnId="{6B0A575D-3A41-453A-BDED-6E0F285849B0}">
      <dgm:prSet/>
      <dgm:spPr/>
      <dgm:t>
        <a:bodyPr/>
        <a:lstStyle/>
        <a:p>
          <a:endParaRPr lang="en-US"/>
        </a:p>
      </dgm:t>
    </dgm:pt>
    <dgm:pt modelId="{CAEDB05D-1EBD-4B99-A5BE-E87A0AF64890}">
      <dgm:prSet custT="1"/>
      <dgm:spPr>
        <a:solidFill>
          <a:schemeClr val="accent6">
            <a:lumMod val="95000"/>
          </a:schemeClr>
        </a:solidFill>
      </dgm:spPr>
      <dgm:t>
        <a:bodyPr/>
        <a:lstStyle/>
        <a:p>
          <a:r>
            <a:rPr lang="en-GB" sz="1800" b="1" dirty="0">
              <a:solidFill>
                <a:schemeClr val="accent1"/>
              </a:solidFill>
            </a:rPr>
            <a:t>Face barriers to learning </a:t>
          </a:r>
          <a:endParaRPr lang="en-US" sz="1800" dirty="0">
            <a:solidFill>
              <a:schemeClr val="accent1"/>
            </a:solidFill>
          </a:endParaRPr>
        </a:p>
      </dgm:t>
    </dgm:pt>
    <dgm:pt modelId="{EFE1B9F8-5D85-4A4F-BA65-D435C50AD2EE}" type="parTrans" cxnId="{9DE02E1D-8EA3-4C9E-8E0B-60C0EB176850}">
      <dgm:prSet/>
      <dgm:spPr/>
      <dgm:t>
        <a:bodyPr/>
        <a:lstStyle/>
        <a:p>
          <a:endParaRPr lang="en-US"/>
        </a:p>
      </dgm:t>
    </dgm:pt>
    <dgm:pt modelId="{9CD42A1C-C5D2-4CBF-BA3B-8A3825EF99F0}" type="sibTrans" cxnId="{9DE02E1D-8EA3-4C9E-8E0B-60C0EB176850}">
      <dgm:prSet/>
      <dgm:spPr/>
      <dgm:t>
        <a:bodyPr/>
        <a:lstStyle/>
        <a:p>
          <a:endParaRPr lang="en-US"/>
        </a:p>
      </dgm:t>
    </dgm:pt>
    <dgm:pt modelId="{846A6943-6E43-4DD9-87C2-327207BA2001}">
      <dgm:prSet custT="1"/>
      <dgm:spPr>
        <a:solidFill>
          <a:schemeClr val="accent6">
            <a:lumMod val="95000"/>
          </a:schemeClr>
        </a:solidFill>
      </dgm:spPr>
      <dgm:t>
        <a:bodyPr/>
        <a:lstStyle/>
        <a:p>
          <a:r>
            <a:rPr lang="en-GB" sz="1800" b="1" dirty="0">
              <a:solidFill>
                <a:schemeClr val="accent1"/>
              </a:solidFill>
            </a:rPr>
            <a:t>Miss school </a:t>
          </a:r>
          <a:endParaRPr lang="en-US" sz="1800" dirty="0">
            <a:solidFill>
              <a:schemeClr val="accent1"/>
            </a:solidFill>
          </a:endParaRPr>
        </a:p>
      </dgm:t>
    </dgm:pt>
    <dgm:pt modelId="{BA5721F2-A409-455A-AEC8-A41BA1E158A4}" type="parTrans" cxnId="{792C4F90-12D9-46D0-A02F-4C7AE8402D72}">
      <dgm:prSet/>
      <dgm:spPr/>
      <dgm:t>
        <a:bodyPr/>
        <a:lstStyle/>
        <a:p>
          <a:endParaRPr lang="en-US"/>
        </a:p>
      </dgm:t>
    </dgm:pt>
    <dgm:pt modelId="{E7B6554C-1266-435D-B078-E4A729335378}" type="sibTrans" cxnId="{792C4F90-12D9-46D0-A02F-4C7AE8402D72}">
      <dgm:prSet/>
      <dgm:spPr/>
      <dgm:t>
        <a:bodyPr/>
        <a:lstStyle/>
        <a:p>
          <a:endParaRPr lang="en-US"/>
        </a:p>
      </dgm:t>
    </dgm:pt>
    <dgm:pt modelId="{AD00AF57-45D7-4E0B-8EB6-851B4A2372F1}">
      <dgm:prSet custT="1"/>
      <dgm:spPr>
        <a:solidFill>
          <a:schemeClr val="accent6">
            <a:lumMod val="95000"/>
          </a:schemeClr>
        </a:solidFill>
      </dgm:spPr>
      <dgm:t>
        <a:bodyPr/>
        <a:lstStyle/>
        <a:p>
          <a:r>
            <a:rPr lang="en-GB" sz="1800" b="1" dirty="0">
              <a:solidFill>
                <a:schemeClr val="accent1"/>
              </a:solidFill>
            </a:rPr>
            <a:t>Be excluded </a:t>
          </a:r>
          <a:endParaRPr lang="en-US" sz="1800" dirty="0">
            <a:solidFill>
              <a:schemeClr val="accent1"/>
            </a:solidFill>
          </a:endParaRPr>
        </a:p>
      </dgm:t>
    </dgm:pt>
    <dgm:pt modelId="{81B14A65-A3F7-4F31-BF75-9201D698A736}" type="parTrans" cxnId="{39B88EB9-B7B1-4B75-99DD-EBE886721CD1}">
      <dgm:prSet/>
      <dgm:spPr/>
      <dgm:t>
        <a:bodyPr/>
        <a:lstStyle/>
        <a:p>
          <a:endParaRPr lang="en-US"/>
        </a:p>
      </dgm:t>
    </dgm:pt>
    <dgm:pt modelId="{B8DD2382-6262-43E7-84B9-2E7FD12CD44A}" type="sibTrans" cxnId="{39B88EB9-B7B1-4B75-99DD-EBE886721CD1}">
      <dgm:prSet/>
      <dgm:spPr/>
      <dgm:t>
        <a:bodyPr/>
        <a:lstStyle/>
        <a:p>
          <a:endParaRPr lang="en-US"/>
        </a:p>
      </dgm:t>
    </dgm:pt>
    <dgm:pt modelId="{BE571A46-6645-413C-9154-96A347D52FF4}">
      <dgm:prSet custT="1"/>
      <dgm:spPr>
        <a:solidFill>
          <a:schemeClr val="accent6">
            <a:lumMod val="95000"/>
          </a:schemeClr>
        </a:solidFill>
      </dgm:spPr>
      <dgm:t>
        <a:bodyPr/>
        <a:lstStyle/>
        <a:p>
          <a:r>
            <a:rPr lang="en-GB" sz="1800" b="1" dirty="0">
              <a:solidFill>
                <a:schemeClr val="accent1"/>
              </a:solidFill>
            </a:rPr>
            <a:t>Retaliate </a:t>
          </a:r>
          <a:endParaRPr lang="en-US" sz="1800" dirty="0">
            <a:solidFill>
              <a:schemeClr val="accent1"/>
            </a:solidFill>
          </a:endParaRPr>
        </a:p>
      </dgm:t>
    </dgm:pt>
    <dgm:pt modelId="{99495FE0-B049-423E-818F-270B39CFFF1E}" type="parTrans" cxnId="{A1AD2104-93C3-4FD4-A72C-4C9F1E1FE46B}">
      <dgm:prSet/>
      <dgm:spPr/>
      <dgm:t>
        <a:bodyPr/>
        <a:lstStyle/>
        <a:p>
          <a:endParaRPr lang="en-US"/>
        </a:p>
      </dgm:t>
    </dgm:pt>
    <dgm:pt modelId="{8B25BB66-9037-497C-8391-B133B981D76F}" type="sibTrans" cxnId="{A1AD2104-93C3-4FD4-A72C-4C9F1E1FE46B}">
      <dgm:prSet/>
      <dgm:spPr/>
      <dgm:t>
        <a:bodyPr/>
        <a:lstStyle/>
        <a:p>
          <a:endParaRPr lang="en-US"/>
        </a:p>
      </dgm:t>
    </dgm:pt>
    <dgm:pt modelId="{247E1DC4-2CEF-468D-AFD1-49DC4CE54DA6}">
      <dgm:prSet custT="1"/>
      <dgm:spPr>
        <a:solidFill>
          <a:schemeClr val="accent6">
            <a:lumMod val="95000"/>
          </a:schemeClr>
        </a:solidFill>
      </dgm:spPr>
      <dgm:t>
        <a:bodyPr/>
        <a:lstStyle/>
        <a:p>
          <a:r>
            <a:rPr lang="en-GB" sz="1800" b="1" dirty="0">
              <a:solidFill>
                <a:schemeClr val="accent1"/>
              </a:solidFill>
            </a:rPr>
            <a:t>Place strain on families/carers </a:t>
          </a:r>
          <a:endParaRPr lang="en-US" sz="1800" dirty="0">
            <a:solidFill>
              <a:schemeClr val="accent1"/>
            </a:solidFill>
          </a:endParaRPr>
        </a:p>
      </dgm:t>
    </dgm:pt>
    <dgm:pt modelId="{67E8EFA1-2CF2-4704-B5D0-72BBA8383D9D}" type="parTrans" cxnId="{C99B1A40-7716-4D79-9EF8-8EB894E5009E}">
      <dgm:prSet/>
      <dgm:spPr/>
      <dgm:t>
        <a:bodyPr/>
        <a:lstStyle/>
        <a:p>
          <a:endParaRPr lang="en-US"/>
        </a:p>
      </dgm:t>
    </dgm:pt>
    <dgm:pt modelId="{5752C3CB-D845-4B88-8842-D94CE0953ABF}" type="sibTrans" cxnId="{C99B1A40-7716-4D79-9EF8-8EB894E5009E}">
      <dgm:prSet/>
      <dgm:spPr/>
      <dgm:t>
        <a:bodyPr/>
        <a:lstStyle/>
        <a:p>
          <a:endParaRPr lang="en-US"/>
        </a:p>
      </dgm:t>
    </dgm:pt>
    <dgm:pt modelId="{1185884A-1D2E-47B6-81B4-D9E7708348FC}">
      <dgm:prSet custT="1"/>
      <dgm:spPr>
        <a:solidFill>
          <a:schemeClr val="accent6">
            <a:lumMod val="95000"/>
          </a:schemeClr>
        </a:solidFill>
      </dgm:spPr>
      <dgm:t>
        <a:bodyPr/>
        <a:lstStyle/>
        <a:p>
          <a:r>
            <a:rPr lang="en-GB" sz="1800" b="1" dirty="0">
              <a:solidFill>
                <a:schemeClr val="accent1"/>
              </a:solidFill>
            </a:rPr>
            <a:t>Have impaired wellbeing</a:t>
          </a:r>
          <a:endParaRPr lang="en-US" sz="1800" dirty="0">
            <a:solidFill>
              <a:schemeClr val="accent1"/>
            </a:solidFill>
          </a:endParaRPr>
        </a:p>
      </dgm:t>
    </dgm:pt>
    <dgm:pt modelId="{B38BA3B8-D94F-4199-A08C-83C7A07FC4DE}" type="parTrans" cxnId="{DDD17CD0-CE61-491F-A03A-BC4CE523094C}">
      <dgm:prSet/>
      <dgm:spPr/>
      <dgm:t>
        <a:bodyPr/>
        <a:lstStyle/>
        <a:p>
          <a:endParaRPr lang="en-US"/>
        </a:p>
      </dgm:t>
    </dgm:pt>
    <dgm:pt modelId="{9D35104F-0FED-4567-81D1-9C50C9525EB0}" type="sibTrans" cxnId="{DDD17CD0-CE61-491F-A03A-BC4CE523094C}">
      <dgm:prSet/>
      <dgm:spPr/>
      <dgm:t>
        <a:bodyPr/>
        <a:lstStyle/>
        <a:p>
          <a:endParaRPr lang="en-US"/>
        </a:p>
      </dgm:t>
    </dgm:pt>
    <dgm:pt modelId="{3F6684BD-51BA-4F57-B846-E901CA8B56E2}">
      <dgm:prSet custT="1"/>
      <dgm:spPr>
        <a:solidFill>
          <a:schemeClr val="accent6">
            <a:lumMod val="95000"/>
          </a:schemeClr>
        </a:solidFill>
      </dgm:spPr>
      <dgm:t>
        <a:bodyPr/>
        <a:lstStyle/>
        <a:p>
          <a:r>
            <a:rPr lang="en-US" sz="1800" b="1" dirty="0">
              <a:solidFill>
                <a:schemeClr val="accent1"/>
              </a:solidFill>
            </a:rPr>
            <a:t>Self harm and experience depression</a:t>
          </a:r>
        </a:p>
      </dgm:t>
    </dgm:pt>
    <dgm:pt modelId="{C1CB8C89-8FC0-4403-9E4B-AA556527393F}" type="parTrans" cxnId="{CAAD8F47-38BE-465A-B5F5-83FBA2AC5B95}">
      <dgm:prSet/>
      <dgm:spPr/>
      <dgm:t>
        <a:bodyPr/>
        <a:lstStyle/>
        <a:p>
          <a:endParaRPr lang="en-US"/>
        </a:p>
      </dgm:t>
    </dgm:pt>
    <dgm:pt modelId="{2C7B1648-D363-4455-8184-D7846169FC1D}" type="sibTrans" cxnId="{CAAD8F47-38BE-465A-B5F5-83FBA2AC5B95}">
      <dgm:prSet/>
      <dgm:spPr/>
      <dgm:t>
        <a:bodyPr/>
        <a:lstStyle/>
        <a:p>
          <a:endParaRPr lang="en-US"/>
        </a:p>
      </dgm:t>
    </dgm:pt>
    <dgm:pt modelId="{29CB7F46-BB5E-4448-A989-8D616CAFB964}" type="pres">
      <dgm:prSet presAssocID="{B2DEC629-914C-4A8D-9223-B85C13C050AD}" presName="vert0" presStyleCnt="0">
        <dgm:presLayoutVars>
          <dgm:dir/>
          <dgm:animOne val="branch"/>
          <dgm:animLvl val="lvl"/>
        </dgm:presLayoutVars>
      </dgm:prSet>
      <dgm:spPr/>
      <dgm:t>
        <a:bodyPr/>
        <a:lstStyle/>
        <a:p>
          <a:endParaRPr lang="en-GB"/>
        </a:p>
      </dgm:t>
    </dgm:pt>
    <dgm:pt modelId="{C135310D-4641-4EB8-9B54-98E39EB83E20}" type="pres">
      <dgm:prSet presAssocID="{860A854D-1515-40CB-9CA0-E9B6CF0CE141}" presName="thickLine" presStyleLbl="alignNode1" presStyleIdx="0" presStyleCnt="1"/>
      <dgm:spPr>
        <a:solidFill>
          <a:schemeClr val="accent3">
            <a:lumMod val="20000"/>
            <a:lumOff val="80000"/>
          </a:schemeClr>
        </a:solidFill>
      </dgm:spPr>
    </dgm:pt>
    <dgm:pt modelId="{D73D00A1-F075-4F16-BA1E-C1500EE1AA1A}" type="pres">
      <dgm:prSet presAssocID="{860A854D-1515-40CB-9CA0-E9B6CF0CE141}" presName="horz1" presStyleCnt="0"/>
      <dgm:spPr/>
    </dgm:pt>
    <dgm:pt modelId="{08120960-DFC4-4FA3-8137-62DFA61C198E}" type="pres">
      <dgm:prSet presAssocID="{860A854D-1515-40CB-9CA0-E9B6CF0CE141}" presName="tx1" presStyleLbl="revTx" presStyleIdx="0" presStyleCnt="8" custScaleX="243625" custLinFactNeighborY="1041"/>
      <dgm:spPr/>
      <dgm:t>
        <a:bodyPr/>
        <a:lstStyle/>
        <a:p>
          <a:endParaRPr lang="en-GB"/>
        </a:p>
      </dgm:t>
    </dgm:pt>
    <dgm:pt modelId="{63F0CC31-DDDE-4243-99AE-B7D900BDB7B3}" type="pres">
      <dgm:prSet presAssocID="{860A854D-1515-40CB-9CA0-E9B6CF0CE141}" presName="vert1" presStyleCnt="0"/>
      <dgm:spPr/>
    </dgm:pt>
    <dgm:pt modelId="{FFFCF0C6-8AA0-4C84-86CB-2B7D60566664}" type="pres">
      <dgm:prSet presAssocID="{CAEDB05D-1EBD-4B99-A5BE-E87A0AF64890}" presName="vertSpace2a" presStyleCnt="0"/>
      <dgm:spPr/>
    </dgm:pt>
    <dgm:pt modelId="{590C54AF-974F-4201-8099-5001903CE0D7}" type="pres">
      <dgm:prSet presAssocID="{CAEDB05D-1EBD-4B99-A5BE-E87A0AF64890}" presName="horz2" presStyleCnt="0"/>
      <dgm:spPr/>
    </dgm:pt>
    <dgm:pt modelId="{98E31E1C-7089-4FCA-97BB-12A5C83C5EF6}" type="pres">
      <dgm:prSet presAssocID="{CAEDB05D-1EBD-4B99-A5BE-E87A0AF64890}" presName="horzSpace2" presStyleCnt="0"/>
      <dgm:spPr/>
    </dgm:pt>
    <dgm:pt modelId="{8F40BF00-9CEB-48A3-BD2D-812A6F03EA1E}" type="pres">
      <dgm:prSet presAssocID="{CAEDB05D-1EBD-4B99-A5BE-E87A0AF64890}" presName="tx2" presStyleLbl="revTx" presStyleIdx="1" presStyleCnt="8"/>
      <dgm:spPr/>
      <dgm:t>
        <a:bodyPr/>
        <a:lstStyle/>
        <a:p>
          <a:endParaRPr lang="en-GB"/>
        </a:p>
      </dgm:t>
    </dgm:pt>
    <dgm:pt modelId="{9DD2580D-5875-4A2C-9311-B8EE159A0592}" type="pres">
      <dgm:prSet presAssocID="{CAEDB05D-1EBD-4B99-A5BE-E87A0AF64890}" presName="vert2" presStyleCnt="0"/>
      <dgm:spPr/>
    </dgm:pt>
    <dgm:pt modelId="{78E5EACF-D279-4D98-BA0B-937BEF5B95B1}" type="pres">
      <dgm:prSet presAssocID="{CAEDB05D-1EBD-4B99-A5BE-E87A0AF64890}" presName="thinLine2b" presStyleLbl="callout" presStyleIdx="0" presStyleCnt="7"/>
      <dgm:spPr>
        <a:solidFill>
          <a:schemeClr val="accent3">
            <a:lumMod val="20000"/>
            <a:lumOff val="80000"/>
          </a:schemeClr>
        </a:solidFill>
      </dgm:spPr>
    </dgm:pt>
    <dgm:pt modelId="{DA926D91-22FA-4EB7-914C-763A52E573C4}" type="pres">
      <dgm:prSet presAssocID="{CAEDB05D-1EBD-4B99-A5BE-E87A0AF64890}" presName="vertSpace2b" presStyleCnt="0"/>
      <dgm:spPr/>
    </dgm:pt>
    <dgm:pt modelId="{B2C5BCB1-B6EE-4768-954E-EDD3A07F01BA}" type="pres">
      <dgm:prSet presAssocID="{846A6943-6E43-4DD9-87C2-327207BA2001}" presName="horz2" presStyleCnt="0"/>
      <dgm:spPr/>
    </dgm:pt>
    <dgm:pt modelId="{3D44C477-3E57-4316-A1D2-7EF4D0349AF2}" type="pres">
      <dgm:prSet presAssocID="{846A6943-6E43-4DD9-87C2-327207BA2001}" presName="horzSpace2" presStyleCnt="0"/>
      <dgm:spPr/>
    </dgm:pt>
    <dgm:pt modelId="{ACACB19C-47E0-4460-9AE5-F64D9524BDDE}" type="pres">
      <dgm:prSet presAssocID="{846A6943-6E43-4DD9-87C2-327207BA2001}" presName="tx2" presStyleLbl="revTx" presStyleIdx="2" presStyleCnt="8"/>
      <dgm:spPr/>
      <dgm:t>
        <a:bodyPr/>
        <a:lstStyle/>
        <a:p>
          <a:endParaRPr lang="en-GB"/>
        </a:p>
      </dgm:t>
    </dgm:pt>
    <dgm:pt modelId="{EE089109-4BE3-4AE8-B1E2-2EB603DEEC63}" type="pres">
      <dgm:prSet presAssocID="{846A6943-6E43-4DD9-87C2-327207BA2001}" presName="vert2" presStyleCnt="0"/>
      <dgm:spPr/>
    </dgm:pt>
    <dgm:pt modelId="{043A8944-A53D-43F9-972A-FB0572C2237D}" type="pres">
      <dgm:prSet presAssocID="{846A6943-6E43-4DD9-87C2-327207BA2001}" presName="thinLine2b" presStyleLbl="callout" presStyleIdx="1" presStyleCnt="7"/>
      <dgm:spPr>
        <a:solidFill>
          <a:schemeClr val="accent3">
            <a:lumMod val="20000"/>
            <a:lumOff val="80000"/>
          </a:schemeClr>
        </a:solidFill>
      </dgm:spPr>
    </dgm:pt>
    <dgm:pt modelId="{1DA1F70D-1B58-4467-9C73-96F7F97CE50C}" type="pres">
      <dgm:prSet presAssocID="{846A6943-6E43-4DD9-87C2-327207BA2001}" presName="vertSpace2b" presStyleCnt="0"/>
      <dgm:spPr/>
    </dgm:pt>
    <dgm:pt modelId="{34E91F18-F7FA-49D6-9674-071E04DA0882}" type="pres">
      <dgm:prSet presAssocID="{AD00AF57-45D7-4E0B-8EB6-851B4A2372F1}" presName="horz2" presStyleCnt="0"/>
      <dgm:spPr/>
    </dgm:pt>
    <dgm:pt modelId="{D8AEBEFB-B551-4D5E-97F6-5CE4BB9E4B77}" type="pres">
      <dgm:prSet presAssocID="{AD00AF57-45D7-4E0B-8EB6-851B4A2372F1}" presName="horzSpace2" presStyleCnt="0"/>
      <dgm:spPr/>
    </dgm:pt>
    <dgm:pt modelId="{122DAEC2-1CE1-4A2A-B6CD-201156EA0B55}" type="pres">
      <dgm:prSet presAssocID="{AD00AF57-45D7-4E0B-8EB6-851B4A2372F1}" presName="tx2" presStyleLbl="revTx" presStyleIdx="3" presStyleCnt="8"/>
      <dgm:spPr/>
      <dgm:t>
        <a:bodyPr/>
        <a:lstStyle/>
        <a:p>
          <a:endParaRPr lang="en-GB"/>
        </a:p>
      </dgm:t>
    </dgm:pt>
    <dgm:pt modelId="{58222CE7-2CAC-4001-90D7-48FB029DFDAB}" type="pres">
      <dgm:prSet presAssocID="{AD00AF57-45D7-4E0B-8EB6-851B4A2372F1}" presName="vert2" presStyleCnt="0"/>
      <dgm:spPr/>
    </dgm:pt>
    <dgm:pt modelId="{A19F8D4C-4CED-4F9B-810A-51B50CBAFF01}" type="pres">
      <dgm:prSet presAssocID="{AD00AF57-45D7-4E0B-8EB6-851B4A2372F1}" presName="thinLine2b" presStyleLbl="callout" presStyleIdx="2" presStyleCnt="7"/>
      <dgm:spPr>
        <a:solidFill>
          <a:schemeClr val="accent3">
            <a:lumMod val="20000"/>
            <a:lumOff val="80000"/>
          </a:schemeClr>
        </a:solidFill>
      </dgm:spPr>
    </dgm:pt>
    <dgm:pt modelId="{A74E5EB9-91A7-44CF-AD30-8B15400B5E99}" type="pres">
      <dgm:prSet presAssocID="{AD00AF57-45D7-4E0B-8EB6-851B4A2372F1}" presName="vertSpace2b" presStyleCnt="0"/>
      <dgm:spPr/>
    </dgm:pt>
    <dgm:pt modelId="{A489A6A0-3E63-4C0B-88B3-8978DB8CBCB4}" type="pres">
      <dgm:prSet presAssocID="{BE571A46-6645-413C-9154-96A347D52FF4}" presName="horz2" presStyleCnt="0"/>
      <dgm:spPr/>
    </dgm:pt>
    <dgm:pt modelId="{E724B360-F51E-439D-8C9A-FB19D5108CF8}" type="pres">
      <dgm:prSet presAssocID="{BE571A46-6645-413C-9154-96A347D52FF4}" presName="horzSpace2" presStyleCnt="0"/>
      <dgm:spPr/>
    </dgm:pt>
    <dgm:pt modelId="{58572089-FD12-4E49-BB79-D21F289ECFEF}" type="pres">
      <dgm:prSet presAssocID="{BE571A46-6645-413C-9154-96A347D52FF4}" presName="tx2" presStyleLbl="revTx" presStyleIdx="4" presStyleCnt="8"/>
      <dgm:spPr/>
      <dgm:t>
        <a:bodyPr/>
        <a:lstStyle/>
        <a:p>
          <a:endParaRPr lang="en-GB"/>
        </a:p>
      </dgm:t>
    </dgm:pt>
    <dgm:pt modelId="{484A598B-5D53-4A23-B08A-76AD5B6CB749}" type="pres">
      <dgm:prSet presAssocID="{BE571A46-6645-413C-9154-96A347D52FF4}" presName="vert2" presStyleCnt="0"/>
      <dgm:spPr/>
    </dgm:pt>
    <dgm:pt modelId="{9DC0FC73-7A62-40AA-A4C4-1F5D991AF7BC}" type="pres">
      <dgm:prSet presAssocID="{BE571A46-6645-413C-9154-96A347D52FF4}" presName="thinLine2b" presStyleLbl="callout" presStyleIdx="3" presStyleCnt="7"/>
      <dgm:spPr>
        <a:solidFill>
          <a:schemeClr val="accent3">
            <a:lumMod val="20000"/>
            <a:lumOff val="80000"/>
          </a:schemeClr>
        </a:solidFill>
      </dgm:spPr>
    </dgm:pt>
    <dgm:pt modelId="{17047274-DCAD-4193-B36E-3E19152F90B5}" type="pres">
      <dgm:prSet presAssocID="{BE571A46-6645-413C-9154-96A347D52FF4}" presName="vertSpace2b" presStyleCnt="0"/>
      <dgm:spPr/>
    </dgm:pt>
    <dgm:pt modelId="{56AB6E17-2666-4976-8271-FDB8CAA3B015}" type="pres">
      <dgm:prSet presAssocID="{247E1DC4-2CEF-468D-AFD1-49DC4CE54DA6}" presName="horz2" presStyleCnt="0"/>
      <dgm:spPr/>
    </dgm:pt>
    <dgm:pt modelId="{52B4AADA-9D38-45E2-8BD8-AA68F399D7CC}" type="pres">
      <dgm:prSet presAssocID="{247E1DC4-2CEF-468D-AFD1-49DC4CE54DA6}" presName="horzSpace2" presStyleCnt="0"/>
      <dgm:spPr/>
    </dgm:pt>
    <dgm:pt modelId="{00E52296-37F1-4A81-AA37-9237A0DB709E}" type="pres">
      <dgm:prSet presAssocID="{247E1DC4-2CEF-468D-AFD1-49DC4CE54DA6}" presName="tx2" presStyleLbl="revTx" presStyleIdx="5" presStyleCnt="8"/>
      <dgm:spPr/>
      <dgm:t>
        <a:bodyPr/>
        <a:lstStyle/>
        <a:p>
          <a:endParaRPr lang="en-GB"/>
        </a:p>
      </dgm:t>
    </dgm:pt>
    <dgm:pt modelId="{40C6F83E-8AC1-4C32-929D-A1D90E552E50}" type="pres">
      <dgm:prSet presAssocID="{247E1DC4-2CEF-468D-AFD1-49DC4CE54DA6}" presName="vert2" presStyleCnt="0"/>
      <dgm:spPr/>
    </dgm:pt>
    <dgm:pt modelId="{64A8FE8B-68B0-4A92-A3BA-8AD537968BAB}" type="pres">
      <dgm:prSet presAssocID="{247E1DC4-2CEF-468D-AFD1-49DC4CE54DA6}" presName="thinLine2b" presStyleLbl="callout" presStyleIdx="4" presStyleCnt="7"/>
      <dgm:spPr>
        <a:solidFill>
          <a:schemeClr val="accent3">
            <a:lumMod val="20000"/>
            <a:lumOff val="80000"/>
          </a:schemeClr>
        </a:solidFill>
      </dgm:spPr>
    </dgm:pt>
    <dgm:pt modelId="{965E1E33-4BDC-472A-9313-E3528FD4C52E}" type="pres">
      <dgm:prSet presAssocID="{247E1DC4-2CEF-468D-AFD1-49DC4CE54DA6}" presName="vertSpace2b" presStyleCnt="0"/>
      <dgm:spPr/>
    </dgm:pt>
    <dgm:pt modelId="{A94CCE3E-C376-4273-94DF-E7148A7B71D8}" type="pres">
      <dgm:prSet presAssocID="{1185884A-1D2E-47B6-81B4-D9E7708348FC}" presName="horz2" presStyleCnt="0"/>
      <dgm:spPr/>
    </dgm:pt>
    <dgm:pt modelId="{C8D169FE-64DC-4B8E-86A8-1B6305DA5BF0}" type="pres">
      <dgm:prSet presAssocID="{1185884A-1D2E-47B6-81B4-D9E7708348FC}" presName="horzSpace2" presStyleCnt="0"/>
      <dgm:spPr/>
    </dgm:pt>
    <dgm:pt modelId="{6ADCB5C8-0599-4E50-98B0-D066B2DAC0DA}" type="pres">
      <dgm:prSet presAssocID="{1185884A-1D2E-47B6-81B4-D9E7708348FC}" presName="tx2" presStyleLbl="revTx" presStyleIdx="6" presStyleCnt="8"/>
      <dgm:spPr/>
      <dgm:t>
        <a:bodyPr/>
        <a:lstStyle/>
        <a:p>
          <a:endParaRPr lang="en-GB"/>
        </a:p>
      </dgm:t>
    </dgm:pt>
    <dgm:pt modelId="{CEC831D5-D530-4D1E-B6DB-1149281CA5D2}" type="pres">
      <dgm:prSet presAssocID="{1185884A-1D2E-47B6-81B4-D9E7708348FC}" presName="vert2" presStyleCnt="0"/>
      <dgm:spPr/>
    </dgm:pt>
    <dgm:pt modelId="{83ACE220-7C97-42C5-B5C7-152F1C878263}" type="pres">
      <dgm:prSet presAssocID="{1185884A-1D2E-47B6-81B4-D9E7708348FC}" presName="thinLine2b" presStyleLbl="callout" presStyleIdx="5" presStyleCnt="7"/>
      <dgm:spPr>
        <a:solidFill>
          <a:schemeClr val="accent3">
            <a:lumMod val="20000"/>
            <a:lumOff val="80000"/>
          </a:schemeClr>
        </a:solidFill>
      </dgm:spPr>
    </dgm:pt>
    <dgm:pt modelId="{6555291F-A640-4E84-89FA-23B341489335}" type="pres">
      <dgm:prSet presAssocID="{1185884A-1D2E-47B6-81B4-D9E7708348FC}" presName="vertSpace2b" presStyleCnt="0"/>
      <dgm:spPr/>
    </dgm:pt>
    <dgm:pt modelId="{3E03B190-142A-4083-B0EA-9B79C50479E1}" type="pres">
      <dgm:prSet presAssocID="{3F6684BD-51BA-4F57-B846-E901CA8B56E2}" presName="horz2" presStyleCnt="0"/>
      <dgm:spPr/>
    </dgm:pt>
    <dgm:pt modelId="{7C05E168-B905-49B6-B61D-9BBC05C01013}" type="pres">
      <dgm:prSet presAssocID="{3F6684BD-51BA-4F57-B846-E901CA8B56E2}" presName="horzSpace2" presStyleCnt="0"/>
      <dgm:spPr/>
    </dgm:pt>
    <dgm:pt modelId="{72CB0833-0F34-45AE-AD3F-2DDC1E0EE4C5}" type="pres">
      <dgm:prSet presAssocID="{3F6684BD-51BA-4F57-B846-E901CA8B56E2}" presName="tx2" presStyleLbl="revTx" presStyleIdx="7" presStyleCnt="8"/>
      <dgm:spPr/>
      <dgm:t>
        <a:bodyPr/>
        <a:lstStyle/>
        <a:p>
          <a:endParaRPr lang="en-GB"/>
        </a:p>
      </dgm:t>
    </dgm:pt>
    <dgm:pt modelId="{F4582489-F51F-4C77-BE72-4E5C54AECA54}" type="pres">
      <dgm:prSet presAssocID="{3F6684BD-51BA-4F57-B846-E901CA8B56E2}" presName="vert2" presStyleCnt="0"/>
      <dgm:spPr/>
    </dgm:pt>
    <dgm:pt modelId="{1E510B2B-EFF1-4D57-BF6F-29BF729AC020}" type="pres">
      <dgm:prSet presAssocID="{3F6684BD-51BA-4F57-B846-E901CA8B56E2}" presName="thinLine2b" presStyleLbl="callout" presStyleIdx="6" presStyleCnt="7"/>
      <dgm:spPr>
        <a:solidFill>
          <a:schemeClr val="accent3">
            <a:lumMod val="20000"/>
            <a:lumOff val="80000"/>
          </a:schemeClr>
        </a:solidFill>
      </dgm:spPr>
    </dgm:pt>
    <dgm:pt modelId="{E0733815-8D8B-44B2-9F87-D10A66F600A3}" type="pres">
      <dgm:prSet presAssocID="{3F6684BD-51BA-4F57-B846-E901CA8B56E2}" presName="vertSpace2b" presStyleCnt="0"/>
      <dgm:spPr/>
    </dgm:pt>
  </dgm:ptLst>
  <dgm:cxnLst>
    <dgm:cxn modelId="{584B6921-D887-4A3A-AA8B-4DAC58C205CD}" type="presOf" srcId="{247E1DC4-2CEF-468D-AFD1-49DC4CE54DA6}" destId="{00E52296-37F1-4A81-AA37-9237A0DB709E}" srcOrd="0" destOrd="0" presId="urn:microsoft.com/office/officeart/2008/layout/LinedList"/>
    <dgm:cxn modelId="{2031F02B-A8E8-4CBB-8288-3DAF0B72ED4F}" type="presOf" srcId="{BE571A46-6645-413C-9154-96A347D52FF4}" destId="{58572089-FD12-4E49-BB79-D21F289ECFEF}" srcOrd="0" destOrd="0" presId="urn:microsoft.com/office/officeart/2008/layout/LinedList"/>
    <dgm:cxn modelId="{3492CE3F-E2BD-4D2E-919F-5D478A8B7540}" type="presOf" srcId="{CAEDB05D-1EBD-4B99-A5BE-E87A0AF64890}" destId="{8F40BF00-9CEB-48A3-BD2D-812A6F03EA1E}" srcOrd="0" destOrd="0" presId="urn:microsoft.com/office/officeart/2008/layout/LinedList"/>
    <dgm:cxn modelId="{D4ED9E67-1A2F-48CA-B1D1-D252DA29FE69}" type="presOf" srcId="{B2DEC629-914C-4A8D-9223-B85C13C050AD}" destId="{29CB7F46-BB5E-4448-A989-8D616CAFB964}" srcOrd="0" destOrd="0" presId="urn:microsoft.com/office/officeart/2008/layout/LinedList"/>
    <dgm:cxn modelId="{672A6C91-A29F-4E7F-AAA3-C51965678B07}" type="presOf" srcId="{846A6943-6E43-4DD9-87C2-327207BA2001}" destId="{ACACB19C-47E0-4460-9AE5-F64D9524BDDE}" srcOrd="0" destOrd="0" presId="urn:microsoft.com/office/officeart/2008/layout/LinedList"/>
    <dgm:cxn modelId="{23AE83DD-7C67-49C3-B893-9825F3C9111F}" type="presOf" srcId="{3F6684BD-51BA-4F57-B846-E901CA8B56E2}" destId="{72CB0833-0F34-45AE-AD3F-2DDC1E0EE4C5}" srcOrd="0" destOrd="0" presId="urn:microsoft.com/office/officeart/2008/layout/LinedList"/>
    <dgm:cxn modelId="{DDD17CD0-CE61-491F-A03A-BC4CE523094C}" srcId="{860A854D-1515-40CB-9CA0-E9B6CF0CE141}" destId="{1185884A-1D2E-47B6-81B4-D9E7708348FC}" srcOrd="5" destOrd="0" parTransId="{B38BA3B8-D94F-4199-A08C-83C7A07FC4DE}" sibTransId="{9D35104F-0FED-4567-81D1-9C50C9525EB0}"/>
    <dgm:cxn modelId="{C99B1A40-7716-4D79-9EF8-8EB894E5009E}" srcId="{860A854D-1515-40CB-9CA0-E9B6CF0CE141}" destId="{247E1DC4-2CEF-468D-AFD1-49DC4CE54DA6}" srcOrd="4" destOrd="0" parTransId="{67E8EFA1-2CF2-4704-B5D0-72BBA8383D9D}" sibTransId="{5752C3CB-D845-4B88-8842-D94CE0953ABF}"/>
    <dgm:cxn modelId="{792C4F90-12D9-46D0-A02F-4C7AE8402D72}" srcId="{860A854D-1515-40CB-9CA0-E9B6CF0CE141}" destId="{846A6943-6E43-4DD9-87C2-327207BA2001}" srcOrd="1" destOrd="0" parTransId="{BA5721F2-A409-455A-AEC8-A41BA1E158A4}" sibTransId="{E7B6554C-1266-435D-B078-E4A729335378}"/>
    <dgm:cxn modelId="{9F26CA80-A0AC-4988-BEE4-4C4E6C7EE61C}" type="presOf" srcId="{AD00AF57-45D7-4E0B-8EB6-851B4A2372F1}" destId="{122DAEC2-1CE1-4A2A-B6CD-201156EA0B55}" srcOrd="0" destOrd="0" presId="urn:microsoft.com/office/officeart/2008/layout/LinedList"/>
    <dgm:cxn modelId="{FE4BEFE6-38A0-444E-9D48-8C1532D3E400}" type="presOf" srcId="{860A854D-1515-40CB-9CA0-E9B6CF0CE141}" destId="{08120960-DFC4-4FA3-8137-62DFA61C198E}" srcOrd="0" destOrd="0" presId="urn:microsoft.com/office/officeart/2008/layout/LinedList"/>
    <dgm:cxn modelId="{6B0A575D-3A41-453A-BDED-6E0F285849B0}" srcId="{B2DEC629-914C-4A8D-9223-B85C13C050AD}" destId="{860A854D-1515-40CB-9CA0-E9B6CF0CE141}" srcOrd="0" destOrd="0" parTransId="{DEB6B610-89B2-41E1-8AD0-E6E2336531AE}" sibTransId="{68427020-DB82-4C83-853D-A64E96F7F73A}"/>
    <dgm:cxn modelId="{A1AD2104-93C3-4FD4-A72C-4C9F1E1FE46B}" srcId="{860A854D-1515-40CB-9CA0-E9B6CF0CE141}" destId="{BE571A46-6645-413C-9154-96A347D52FF4}" srcOrd="3" destOrd="0" parTransId="{99495FE0-B049-423E-818F-270B39CFFF1E}" sibTransId="{8B25BB66-9037-497C-8391-B133B981D76F}"/>
    <dgm:cxn modelId="{FB5A709F-C10E-4EC1-B954-60EE60F0A902}" type="presOf" srcId="{1185884A-1D2E-47B6-81B4-D9E7708348FC}" destId="{6ADCB5C8-0599-4E50-98B0-D066B2DAC0DA}" srcOrd="0" destOrd="0" presId="urn:microsoft.com/office/officeart/2008/layout/LinedList"/>
    <dgm:cxn modelId="{CAAD8F47-38BE-465A-B5F5-83FBA2AC5B95}" srcId="{860A854D-1515-40CB-9CA0-E9B6CF0CE141}" destId="{3F6684BD-51BA-4F57-B846-E901CA8B56E2}" srcOrd="6" destOrd="0" parTransId="{C1CB8C89-8FC0-4403-9E4B-AA556527393F}" sibTransId="{2C7B1648-D363-4455-8184-D7846169FC1D}"/>
    <dgm:cxn modelId="{39B88EB9-B7B1-4B75-99DD-EBE886721CD1}" srcId="{860A854D-1515-40CB-9CA0-E9B6CF0CE141}" destId="{AD00AF57-45D7-4E0B-8EB6-851B4A2372F1}" srcOrd="2" destOrd="0" parTransId="{81B14A65-A3F7-4F31-BF75-9201D698A736}" sibTransId="{B8DD2382-6262-43E7-84B9-2E7FD12CD44A}"/>
    <dgm:cxn modelId="{9DE02E1D-8EA3-4C9E-8E0B-60C0EB176850}" srcId="{860A854D-1515-40CB-9CA0-E9B6CF0CE141}" destId="{CAEDB05D-1EBD-4B99-A5BE-E87A0AF64890}" srcOrd="0" destOrd="0" parTransId="{EFE1B9F8-5D85-4A4F-BA65-D435C50AD2EE}" sibTransId="{9CD42A1C-C5D2-4CBF-BA3B-8A3825EF99F0}"/>
    <dgm:cxn modelId="{1CA8DF4B-BA59-4B2B-BF22-E4730E27928E}" type="presParOf" srcId="{29CB7F46-BB5E-4448-A989-8D616CAFB964}" destId="{C135310D-4641-4EB8-9B54-98E39EB83E20}" srcOrd="0" destOrd="0" presId="urn:microsoft.com/office/officeart/2008/layout/LinedList"/>
    <dgm:cxn modelId="{DF223582-073D-46D0-89EE-9AB7CEA1E928}" type="presParOf" srcId="{29CB7F46-BB5E-4448-A989-8D616CAFB964}" destId="{D73D00A1-F075-4F16-BA1E-C1500EE1AA1A}" srcOrd="1" destOrd="0" presId="urn:microsoft.com/office/officeart/2008/layout/LinedList"/>
    <dgm:cxn modelId="{4C1A1E7A-6BA8-4C80-B159-7B7167E3CBEF}" type="presParOf" srcId="{D73D00A1-F075-4F16-BA1E-C1500EE1AA1A}" destId="{08120960-DFC4-4FA3-8137-62DFA61C198E}" srcOrd="0" destOrd="0" presId="urn:microsoft.com/office/officeart/2008/layout/LinedList"/>
    <dgm:cxn modelId="{CF23D035-B3B9-4D73-9B8E-2A8E15C253D7}" type="presParOf" srcId="{D73D00A1-F075-4F16-BA1E-C1500EE1AA1A}" destId="{63F0CC31-DDDE-4243-99AE-B7D900BDB7B3}" srcOrd="1" destOrd="0" presId="urn:microsoft.com/office/officeart/2008/layout/LinedList"/>
    <dgm:cxn modelId="{FC686DFD-1142-43C4-9FC1-19FF2B476C1A}" type="presParOf" srcId="{63F0CC31-DDDE-4243-99AE-B7D900BDB7B3}" destId="{FFFCF0C6-8AA0-4C84-86CB-2B7D60566664}" srcOrd="0" destOrd="0" presId="urn:microsoft.com/office/officeart/2008/layout/LinedList"/>
    <dgm:cxn modelId="{8CF6A966-F7E2-442A-B333-79852E3B6948}" type="presParOf" srcId="{63F0CC31-DDDE-4243-99AE-B7D900BDB7B3}" destId="{590C54AF-974F-4201-8099-5001903CE0D7}" srcOrd="1" destOrd="0" presId="urn:microsoft.com/office/officeart/2008/layout/LinedList"/>
    <dgm:cxn modelId="{76946E97-4423-4ADE-A13E-1650CE38D743}" type="presParOf" srcId="{590C54AF-974F-4201-8099-5001903CE0D7}" destId="{98E31E1C-7089-4FCA-97BB-12A5C83C5EF6}" srcOrd="0" destOrd="0" presId="urn:microsoft.com/office/officeart/2008/layout/LinedList"/>
    <dgm:cxn modelId="{07694E5F-F7F4-4ED9-93DD-638B9F181C28}" type="presParOf" srcId="{590C54AF-974F-4201-8099-5001903CE0D7}" destId="{8F40BF00-9CEB-48A3-BD2D-812A6F03EA1E}" srcOrd="1" destOrd="0" presId="urn:microsoft.com/office/officeart/2008/layout/LinedList"/>
    <dgm:cxn modelId="{DC0AEA61-1CE7-4166-ABB2-15A7CD4C0AAC}" type="presParOf" srcId="{590C54AF-974F-4201-8099-5001903CE0D7}" destId="{9DD2580D-5875-4A2C-9311-B8EE159A0592}" srcOrd="2" destOrd="0" presId="urn:microsoft.com/office/officeart/2008/layout/LinedList"/>
    <dgm:cxn modelId="{4E16C83D-7D1D-4E32-ABE4-E9FD7A6847D9}" type="presParOf" srcId="{63F0CC31-DDDE-4243-99AE-B7D900BDB7B3}" destId="{78E5EACF-D279-4D98-BA0B-937BEF5B95B1}" srcOrd="2" destOrd="0" presId="urn:microsoft.com/office/officeart/2008/layout/LinedList"/>
    <dgm:cxn modelId="{9758BB2C-795E-4B3F-B473-50DAD97FF7BC}" type="presParOf" srcId="{63F0CC31-DDDE-4243-99AE-B7D900BDB7B3}" destId="{DA926D91-22FA-4EB7-914C-763A52E573C4}" srcOrd="3" destOrd="0" presId="urn:microsoft.com/office/officeart/2008/layout/LinedList"/>
    <dgm:cxn modelId="{A2249818-119A-4424-A930-4512A13ACE28}" type="presParOf" srcId="{63F0CC31-DDDE-4243-99AE-B7D900BDB7B3}" destId="{B2C5BCB1-B6EE-4768-954E-EDD3A07F01BA}" srcOrd="4" destOrd="0" presId="urn:microsoft.com/office/officeart/2008/layout/LinedList"/>
    <dgm:cxn modelId="{22270EC0-10E5-478C-92DE-A5083F8A7F4B}" type="presParOf" srcId="{B2C5BCB1-B6EE-4768-954E-EDD3A07F01BA}" destId="{3D44C477-3E57-4316-A1D2-7EF4D0349AF2}" srcOrd="0" destOrd="0" presId="urn:microsoft.com/office/officeart/2008/layout/LinedList"/>
    <dgm:cxn modelId="{D825AA96-0AE9-428B-AD23-1B7E36C477D6}" type="presParOf" srcId="{B2C5BCB1-B6EE-4768-954E-EDD3A07F01BA}" destId="{ACACB19C-47E0-4460-9AE5-F64D9524BDDE}" srcOrd="1" destOrd="0" presId="urn:microsoft.com/office/officeart/2008/layout/LinedList"/>
    <dgm:cxn modelId="{933E53A3-E15C-4C2A-BAB5-2ABD8B0F6C1D}" type="presParOf" srcId="{B2C5BCB1-B6EE-4768-954E-EDD3A07F01BA}" destId="{EE089109-4BE3-4AE8-B1E2-2EB603DEEC63}" srcOrd="2" destOrd="0" presId="urn:microsoft.com/office/officeart/2008/layout/LinedList"/>
    <dgm:cxn modelId="{F6DFEB4D-0E00-483C-8087-309F456A45A0}" type="presParOf" srcId="{63F0CC31-DDDE-4243-99AE-B7D900BDB7B3}" destId="{043A8944-A53D-43F9-972A-FB0572C2237D}" srcOrd="5" destOrd="0" presId="urn:microsoft.com/office/officeart/2008/layout/LinedList"/>
    <dgm:cxn modelId="{E6D7D4CE-EA23-448A-A125-EEC2728009D2}" type="presParOf" srcId="{63F0CC31-DDDE-4243-99AE-B7D900BDB7B3}" destId="{1DA1F70D-1B58-4467-9C73-96F7F97CE50C}" srcOrd="6" destOrd="0" presId="urn:microsoft.com/office/officeart/2008/layout/LinedList"/>
    <dgm:cxn modelId="{25029ED5-F085-4CD5-AE23-EE55937A48A7}" type="presParOf" srcId="{63F0CC31-DDDE-4243-99AE-B7D900BDB7B3}" destId="{34E91F18-F7FA-49D6-9674-071E04DA0882}" srcOrd="7" destOrd="0" presId="urn:microsoft.com/office/officeart/2008/layout/LinedList"/>
    <dgm:cxn modelId="{C540893C-3853-44DA-B3DE-6401794918C8}" type="presParOf" srcId="{34E91F18-F7FA-49D6-9674-071E04DA0882}" destId="{D8AEBEFB-B551-4D5E-97F6-5CE4BB9E4B77}" srcOrd="0" destOrd="0" presId="urn:microsoft.com/office/officeart/2008/layout/LinedList"/>
    <dgm:cxn modelId="{C3D479F3-2E73-42B9-A0B2-50D494D4C74F}" type="presParOf" srcId="{34E91F18-F7FA-49D6-9674-071E04DA0882}" destId="{122DAEC2-1CE1-4A2A-B6CD-201156EA0B55}" srcOrd="1" destOrd="0" presId="urn:microsoft.com/office/officeart/2008/layout/LinedList"/>
    <dgm:cxn modelId="{DA60D007-17C0-4D0A-B7AF-693C253D9FB1}" type="presParOf" srcId="{34E91F18-F7FA-49D6-9674-071E04DA0882}" destId="{58222CE7-2CAC-4001-90D7-48FB029DFDAB}" srcOrd="2" destOrd="0" presId="urn:microsoft.com/office/officeart/2008/layout/LinedList"/>
    <dgm:cxn modelId="{03FEF80A-17AB-409D-A0B4-7FD3EF4AA184}" type="presParOf" srcId="{63F0CC31-DDDE-4243-99AE-B7D900BDB7B3}" destId="{A19F8D4C-4CED-4F9B-810A-51B50CBAFF01}" srcOrd="8" destOrd="0" presId="urn:microsoft.com/office/officeart/2008/layout/LinedList"/>
    <dgm:cxn modelId="{F1325BD6-C375-4514-AD59-5A615C04CB2D}" type="presParOf" srcId="{63F0CC31-DDDE-4243-99AE-B7D900BDB7B3}" destId="{A74E5EB9-91A7-44CF-AD30-8B15400B5E99}" srcOrd="9" destOrd="0" presId="urn:microsoft.com/office/officeart/2008/layout/LinedList"/>
    <dgm:cxn modelId="{B092DB28-2148-40DD-9185-BA0E43B043C8}" type="presParOf" srcId="{63F0CC31-DDDE-4243-99AE-B7D900BDB7B3}" destId="{A489A6A0-3E63-4C0B-88B3-8978DB8CBCB4}" srcOrd="10" destOrd="0" presId="urn:microsoft.com/office/officeart/2008/layout/LinedList"/>
    <dgm:cxn modelId="{5076FC59-A17D-4404-BBE8-B5A085585E39}" type="presParOf" srcId="{A489A6A0-3E63-4C0B-88B3-8978DB8CBCB4}" destId="{E724B360-F51E-439D-8C9A-FB19D5108CF8}" srcOrd="0" destOrd="0" presId="urn:microsoft.com/office/officeart/2008/layout/LinedList"/>
    <dgm:cxn modelId="{32F5C09D-00BC-42A9-AD9C-9387F9B89EF8}" type="presParOf" srcId="{A489A6A0-3E63-4C0B-88B3-8978DB8CBCB4}" destId="{58572089-FD12-4E49-BB79-D21F289ECFEF}" srcOrd="1" destOrd="0" presId="urn:microsoft.com/office/officeart/2008/layout/LinedList"/>
    <dgm:cxn modelId="{18C2FCDC-4768-486F-A647-5179AC2D7819}" type="presParOf" srcId="{A489A6A0-3E63-4C0B-88B3-8978DB8CBCB4}" destId="{484A598B-5D53-4A23-B08A-76AD5B6CB749}" srcOrd="2" destOrd="0" presId="urn:microsoft.com/office/officeart/2008/layout/LinedList"/>
    <dgm:cxn modelId="{7287414B-F320-491C-9BD9-24B0EE59A0D0}" type="presParOf" srcId="{63F0CC31-DDDE-4243-99AE-B7D900BDB7B3}" destId="{9DC0FC73-7A62-40AA-A4C4-1F5D991AF7BC}" srcOrd="11" destOrd="0" presId="urn:microsoft.com/office/officeart/2008/layout/LinedList"/>
    <dgm:cxn modelId="{D89C5835-FF03-43A1-82BF-6EA7F9F66ABD}" type="presParOf" srcId="{63F0CC31-DDDE-4243-99AE-B7D900BDB7B3}" destId="{17047274-DCAD-4193-B36E-3E19152F90B5}" srcOrd="12" destOrd="0" presId="urn:microsoft.com/office/officeart/2008/layout/LinedList"/>
    <dgm:cxn modelId="{10CDE734-0781-4F50-9F37-950120992031}" type="presParOf" srcId="{63F0CC31-DDDE-4243-99AE-B7D900BDB7B3}" destId="{56AB6E17-2666-4976-8271-FDB8CAA3B015}" srcOrd="13" destOrd="0" presId="urn:microsoft.com/office/officeart/2008/layout/LinedList"/>
    <dgm:cxn modelId="{301F341B-A81D-41DC-AEF1-709FBAED37B0}" type="presParOf" srcId="{56AB6E17-2666-4976-8271-FDB8CAA3B015}" destId="{52B4AADA-9D38-45E2-8BD8-AA68F399D7CC}" srcOrd="0" destOrd="0" presId="urn:microsoft.com/office/officeart/2008/layout/LinedList"/>
    <dgm:cxn modelId="{8AFE4B6E-CEEC-4757-ABF7-AD5992E8414F}" type="presParOf" srcId="{56AB6E17-2666-4976-8271-FDB8CAA3B015}" destId="{00E52296-37F1-4A81-AA37-9237A0DB709E}" srcOrd="1" destOrd="0" presId="urn:microsoft.com/office/officeart/2008/layout/LinedList"/>
    <dgm:cxn modelId="{10F4FF0B-F96A-40B8-A04E-07394CA505EA}" type="presParOf" srcId="{56AB6E17-2666-4976-8271-FDB8CAA3B015}" destId="{40C6F83E-8AC1-4C32-929D-A1D90E552E50}" srcOrd="2" destOrd="0" presId="urn:microsoft.com/office/officeart/2008/layout/LinedList"/>
    <dgm:cxn modelId="{77EFB704-D6E0-4A7B-92FE-0BB934FC5E4D}" type="presParOf" srcId="{63F0CC31-DDDE-4243-99AE-B7D900BDB7B3}" destId="{64A8FE8B-68B0-4A92-A3BA-8AD537968BAB}" srcOrd="14" destOrd="0" presId="urn:microsoft.com/office/officeart/2008/layout/LinedList"/>
    <dgm:cxn modelId="{6487FBBA-2F12-43AB-B34A-9C8AB26B5AEE}" type="presParOf" srcId="{63F0CC31-DDDE-4243-99AE-B7D900BDB7B3}" destId="{965E1E33-4BDC-472A-9313-E3528FD4C52E}" srcOrd="15" destOrd="0" presId="urn:microsoft.com/office/officeart/2008/layout/LinedList"/>
    <dgm:cxn modelId="{0208A459-9BA7-48BB-8A4D-83D788C9FD76}" type="presParOf" srcId="{63F0CC31-DDDE-4243-99AE-B7D900BDB7B3}" destId="{A94CCE3E-C376-4273-94DF-E7148A7B71D8}" srcOrd="16" destOrd="0" presId="urn:microsoft.com/office/officeart/2008/layout/LinedList"/>
    <dgm:cxn modelId="{DE8476C9-ACB2-4ADB-B5C5-93040C16A394}" type="presParOf" srcId="{A94CCE3E-C376-4273-94DF-E7148A7B71D8}" destId="{C8D169FE-64DC-4B8E-86A8-1B6305DA5BF0}" srcOrd="0" destOrd="0" presId="urn:microsoft.com/office/officeart/2008/layout/LinedList"/>
    <dgm:cxn modelId="{E557390E-170A-40B7-815A-9402DF0F8EC8}" type="presParOf" srcId="{A94CCE3E-C376-4273-94DF-E7148A7B71D8}" destId="{6ADCB5C8-0599-4E50-98B0-D066B2DAC0DA}" srcOrd="1" destOrd="0" presId="urn:microsoft.com/office/officeart/2008/layout/LinedList"/>
    <dgm:cxn modelId="{FC23351D-2D90-4DFF-BCDA-31D31C30EEB2}" type="presParOf" srcId="{A94CCE3E-C376-4273-94DF-E7148A7B71D8}" destId="{CEC831D5-D530-4D1E-B6DB-1149281CA5D2}" srcOrd="2" destOrd="0" presId="urn:microsoft.com/office/officeart/2008/layout/LinedList"/>
    <dgm:cxn modelId="{9A85318A-7C11-4598-B213-3BE5D9DDA46F}" type="presParOf" srcId="{63F0CC31-DDDE-4243-99AE-B7D900BDB7B3}" destId="{83ACE220-7C97-42C5-B5C7-152F1C878263}" srcOrd="17" destOrd="0" presId="urn:microsoft.com/office/officeart/2008/layout/LinedList"/>
    <dgm:cxn modelId="{7870A0A4-D069-446F-8CC4-B53739547704}" type="presParOf" srcId="{63F0CC31-DDDE-4243-99AE-B7D900BDB7B3}" destId="{6555291F-A640-4E84-89FA-23B341489335}" srcOrd="18" destOrd="0" presId="urn:microsoft.com/office/officeart/2008/layout/LinedList"/>
    <dgm:cxn modelId="{01BE25DE-5C44-4BD1-BD3F-AC877F436718}" type="presParOf" srcId="{63F0CC31-DDDE-4243-99AE-B7D900BDB7B3}" destId="{3E03B190-142A-4083-B0EA-9B79C50479E1}" srcOrd="19" destOrd="0" presId="urn:microsoft.com/office/officeart/2008/layout/LinedList"/>
    <dgm:cxn modelId="{2CD0D2C8-D213-43CC-B29B-C58C6477F943}" type="presParOf" srcId="{3E03B190-142A-4083-B0EA-9B79C50479E1}" destId="{7C05E168-B905-49B6-B61D-9BBC05C01013}" srcOrd="0" destOrd="0" presId="urn:microsoft.com/office/officeart/2008/layout/LinedList"/>
    <dgm:cxn modelId="{598105D5-FA8F-41C0-878F-640710E191EE}" type="presParOf" srcId="{3E03B190-142A-4083-B0EA-9B79C50479E1}" destId="{72CB0833-0F34-45AE-AD3F-2DDC1E0EE4C5}" srcOrd="1" destOrd="0" presId="urn:microsoft.com/office/officeart/2008/layout/LinedList"/>
    <dgm:cxn modelId="{7B90085F-EAD7-4093-A3AF-ADB42089EC29}" type="presParOf" srcId="{3E03B190-142A-4083-B0EA-9B79C50479E1}" destId="{F4582489-F51F-4C77-BE72-4E5C54AECA54}" srcOrd="2" destOrd="0" presId="urn:microsoft.com/office/officeart/2008/layout/LinedList"/>
    <dgm:cxn modelId="{2F15E1F4-6BFA-4A4F-8970-2D8F85778FC0}" type="presParOf" srcId="{63F0CC31-DDDE-4243-99AE-B7D900BDB7B3}" destId="{1E510B2B-EFF1-4D57-BF6F-29BF729AC020}" srcOrd="20" destOrd="0" presId="urn:microsoft.com/office/officeart/2008/layout/LinedList"/>
    <dgm:cxn modelId="{F89AE9E2-10DE-4DB3-8A3F-87318B29E624}" type="presParOf" srcId="{63F0CC31-DDDE-4243-99AE-B7D900BDB7B3}" destId="{E0733815-8D8B-44B2-9F87-D10A66F600A3}"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E7364-D143-4D5D-91B3-AAD272DB8D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3B9727-0F91-4621-8C9A-C39F3B8D17F2}">
      <dgm:prSet custT="1"/>
      <dgm:spPr>
        <a:solidFill>
          <a:schemeClr val="accent6">
            <a:lumMod val="95000"/>
          </a:schemeClr>
        </a:solidFill>
      </dgm:spPr>
      <dgm:t>
        <a:bodyPr anchor="ctr"/>
        <a:lstStyle/>
        <a:p>
          <a:pPr algn="r"/>
          <a:r>
            <a:rPr lang="en-GB" sz="2800" dirty="0">
              <a:solidFill>
                <a:schemeClr val="accent1"/>
              </a:solidFill>
            </a:rPr>
            <a:t>Adults who have experienced bullying are more likely to:</a:t>
          </a:r>
          <a:endParaRPr lang="en-US" sz="2800" dirty="0">
            <a:solidFill>
              <a:schemeClr val="accent1"/>
            </a:solidFill>
          </a:endParaRPr>
        </a:p>
      </dgm:t>
    </dgm:pt>
    <dgm:pt modelId="{20821DAD-859D-4887-B1F9-9AAB848F274C}" type="parTrans" cxnId="{87356B3B-FF35-4FFA-B02E-0C90B472CFB3}">
      <dgm:prSet/>
      <dgm:spPr/>
      <dgm:t>
        <a:bodyPr/>
        <a:lstStyle/>
        <a:p>
          <a:endParaRPr lang="en-US"/>
        </a:p>
      </dgm:t>
    </dgm:pt>
    <dgm:pt modelId="{9E5F6EB0-C886-46F8-9757-FA4027727670}" type="sibTrans" cxnId="{87356B3B-FF35-4FFA-B02E-0C90B472CFB3}">
      <dgm:prSet/>
      <dgm:spPr/>
      <dgm:t>
        <a:bodyPr/>
        <a:lstStyle/>
        <a:p>
          <a:endParaRPr lang="en-US"/>
        </a:p>
      </dgm:t>
    </dgm:pt>
    <dgm:pt modelId="{E0E7337A-3678-4313-AF94-9025533AB1EA}">
      <dgm:prSet custT="1"/>
      <dgm:spPr>
        <a:solidFill>
          <a:schemeClr val="accent6">
            <a:lumMod val="95000"/>
          </a:schemeClr>
        </a:solidFill>
      </dgm:spPr>
      <dgm:t>
        <a:bodyPr/>
        <a:lstStyle/>
        <a:p>
          <a:r>
            <a:rPr lang="en-GB" sz="1800" b="1" dirty="0">
              <a:solidFill>
                <a:schemeClr val="accent1"/>
              </a:solidFill>
            </a:rPr>
            <a:t>Earn less money </a:t>
          </a:r>
          <a:endParaRPr lang="en-US" sz="1800" dirty="0">
            <a:solidFill>
              <a:schemeClr val="accent1"/>
            </a:solidFill>
          </a:endParaRPr>
        </a:p>
      </dgm:t>
    </dgm:pt>
    <dgm:pt modelId="{34230A28-5263-4F77-A895-FB6367983231}" type="parTrans" cxnId="{8642F427-4592-4E63-BCB4-65AB5BFE21DB}">
      <dgm:prSet/>
      <dgm:spPr/>
      <dgm:t>
        <a:bodyPr/>
        <a:lstStyle/>
        <a:p>
          <a:endParaRPr lang="en-US"/>
        </a:p>
      </dgm:t>
    </dgm:pt>
    <dgm:pt modelId="{431E7AB0-CAE6-42A8-A2D6-159A46AC7D12}" type="sibTrans" cxnId="{8642F427-4592-4E63-BCB4-65AB5BFE21DB}">
      <dgm:prSet/>
      <dgm:spPr/>
      <dgm:t>
        <a:bodyPr/>
        <a:lstStyle/>
        <a:p>
          <a:endParaRPr lang="en-US"/>
        </a:p>
      </dgm:t>
    </dgm:pt>
    <dgm:pt modelId="{8C696F40-6CE7-4DD7-B60F-498F4CD0473E}">
      <dgm:prSet custT="1"/>
      <dgm:spPr>
        <a:solidFill>
          <a:schemeClr val="accent6">
            <a:lumMod val="95000"/>
          </a:schemeClr>
        </a:solidFill>
      </dgm:spPr>
      <dgm:t>
        <a:bodyPr/>
        <a:lstStyle/>
        <a:p>
          <a:r>
            <a:rPr lang="en-GB" sz="1800" b="1" dirty="0">
              <a:solidFill>
                <a:schemeClr val="accent1"/>
              </a:solidFill>
            </a:rPr>
            <a:t>Achieve fewer academic qualifications </a:t>
          </a:r>
          <a:endParaRPr lang="en-US" sz="1800" dirty="0">
            <a:solidFill>
              <a:schemeClr val="accent1"/>
            </a:solidFill>
          </a:endParaRPr>
        </a:p>
      </dgm:t>
    </dgm:pt>
    <dgm:pt modelId="{BA85A937-EF32-44F6-9D3E-ADA619D4965B}" type="parTrans" cxnId="{95031C24-9168-478C-B3B1-F8C9D7F38E4C}">
      <dgm:prSet/>
      <dgm:spPr/>
      <dgm:t>
        <a:bodyPr/>
        <a:lstStyle/>
        <a:p>
          <a:endParaRPr lang="en-US"/>
        </a:p>
      </dgm:t>
    </dgm:pt>
    <dgm:pt modelId="{F83F9E1E-912B-45C0-866F-307861772755}" type="sibTrans" cxnId="{95031C24-9168-478C-B3B1-F8C9D7F38E4C}">
      <dgm:prSet/>
      <dgm:spPr/>
      <dgm:t>
        <a:bodyPr/>
        <a:lstStyle/>
        <a:p>
          <a:endParaRPr lang="en-US"/>
        </a:p>
      </dgm:t>
    </dgm:pt>
    <dgm:pt modelId="{A3A88E50-58E8-430C-9BCC-63A6CF1E4D23}">
      <dgm:prSet custT="1"/>
      <dgm:spPr>
        <a:solidFill>
          <a:schemeClr val="accent6">
            <a:lumMod val="95000"/>
          </a:schemeClr>
        </a:solidFill>
      </dgm:spPr>
      <dgm:t>
        <a:bodyPr/>
        <a:lstStyle/>
        <a:p>
          <a:r>
            <a:rPr lang="en-GB" sz="1800" b="1" dirty="0">
              <a:solidFill>
                <a:schemeClr val="accent1"/>
              </a:solidFill>
            </a:rPr>
            <a:t>Not be in a stable relationship</a:t>
          </a:r>
          <a:endParaRPr lang="en-US" sz="1800" dirty="0">
            <a:solidFill>
              <a:schemeClr val="accent1"/>
            </a:solidFill>
          </a:endParaRPr>
        </a:p>
      </dgm:t>
    </dgm:pt>
    <dgm:pt modelId="{E0C07F79-85CE-476B-8EF9-3E4DCA485245}" type="parTrans" cxnId="{60DE530D-EE28-4E31-B6EC-2B09C5402237}">
      <dgm:prSet/>
      <dgm:spPr/>
      <dgm:t>
        <a:bodyPr/>
        <a:lstStyle/>
        <a:p>
          <a:endParaRPr lang="en-US"/>
        </a:p>
      </dgm:t>
    </dgm:pt>
    <dgm:pt modelId="{0A6FDD9F-9825-4978-8950-3C23D84848A2}" type="sibTrans" cxnId="{60DE530D-EE28-4E31-B6EC-2B09C5402237}">
      <dgm:prSet/>
      <dgm:spPr/>
      <dgm:t>
        <a:bodyPr/>
        <a:lstStyle/>
        <a:p>
          <a:endParaRPr lang="en-US"/>
        </a:p>
      </dgm:t>
    </dgm:pt>
    <dgm:pt modelId="{A9EE49A4-DD0B-4AFC-9D52-2D46D2880E24}">
      <dgm:prSet custT="1"/>
      <dgm:spPr>
        <a:solidFill>
          <a:schemeClr val="accent6">
            <a:lumMod val="95000"/>
          </a:schemeClr>
        </a:solidFill>
      </dgm:spPr>
      <dgm:t>
        <a:bodyPr/>
        <a:lstStyle/>
        <a:p>
          <a:r>
            <a:rPr lang="en-GB" sz="1800" b="1" dirty="0">
              <a:solidFill>
                <a:schemeClr val="accent1"/>
              </a:solidFill>
            </a:rPr>
            <a:t>Be obese </a:t>
          </a:r>
          <a:endParaRPr lang="en-US" sz="1800" dirty="0">
            <a:solidFill>
              <a:schemeClr val="accent1"/>
            </a:solidFill>
          </a:endParaRPr>
        </a:p>
      </dgm:t>
    </dgm:pt>
    <dgm:pt modelId="{0ABFB7DC-A382-4379-B55F-9CC01DBE486B}" type="parTrans" cxnId="{D122AA88-5000-407E-8978-1E985529ECC5}">
      <dgm:prSet/>
      <dgm:spPr/>
      <dgm:t>
        <a:bodyPr/>
        <a:lstStyle/>
        <a:p>
          <a:endParaRPr lang="en-US"/>
        </a:p>
      </dgm:t>
    </dgm:pt>
    <dgm:pt modelId="{F8F50C61-158C-4AB5-A7B9-7A283FCDF9B7}" type="sibTrans" cxnId="{D122AA88-5000-407E-8978-1E985529ECC5}">
      <dgm:prSet/>
      <dgm:spPr/>
      <dgm:t>
        <a:bodyPr/>
        <a:lstStyle/>
        <a:p>
          <a:endParaRPr lang="en-US"/>
        </a:p>
      </dgm:t>
    </dgm:pt>
    <dgm:pt modelId="{64A23408-E79B-4794-B4E5-E091D3A4650A}">
      <dgm:prSet custT="1"/>
      <dgm:spPr>
        <a:solidFill>
          <a:schemeClr val="accent6">
            <a:lumMod val="95000"/>
          </a:schemeClr>
        </a:solidFill>
      </dgm:spPr>
      <dgm:t>
        <a:bodyPr/>
        <a:lstStyle/>
        <a:p>
          <a:r>
            <a:rPr lang="en-US" sz="1800" b="1" dirty="0">
              <a:solidFill>
                <a:schemeClr val="accent1"/>
              </a:solidFill>
            </a:rPr>
            <a:t>Experience</a:t>
          </a:r>
          <a:r>
            <a:rPr lang="en-US" sz="1800" dirty="0">
              <a:solidFill>
                <a:schemeClr val="accent1"/>
              </a:solidFill>
            </a:rPr>
            <a:t> </a:t>
          </a:r>
          <a:r>
            <a:rPr lang="en-US" sz="1800" b="1" dirty="0">
              <a:solidFill>
                <a:schemeClr val="accent1"/>
              </a:solidFill>
            </a:rPr>
            <a:t>mental health issues</a:t>
          </a:r>
        </a:p>
      </dgm:t>
    </dgm:pt>
    <dgm:pt modelId="{BE32F5C1-758C-414B-98B2-048F2CA11B9F}" type="parTrans" cxnId="{35BDF65C-4B1C-4C81-99D2-FDF8BA5C4A20}">
      <dgm:prSet/>
      <dgm:spPr/>
      <dgm:t>
        <a:bodyPr/>
        <a:lstStyle/>
        <a:p>
          <a:endParaRPr lang="en-US"/>
        </a:p>
      </dgm:t>
    </dgm:pt>
    <dgm:pt modelId="{B4259B4E-4E2E-4DE1-A30A-CE3B97D450AF}" type="sibTrans" cxnId="{35BDF65C-4B1C-4C81-99D2-FDF8BA5C4A20}">
      <dgm:prSet/>
      <dgm:spPr/>
      <dgm:t>
        <a:bodyPr/>
        <a:lstStyle/>
        <a:p>
          <a:endParaRPr lang="en-US"/>
        </a:p>
      </dgm:t>
    </dgm:pt>
    <dgm:pt modelId="{C6785DC5-12F8-4D45-B7DD-5ADD5A9E1E0F}">
      <dgm:prSet custT="1"/>
      <dgm:spPr>
        <a:solidFill>
          <a:schemeClr val="accent6">
            <a:lumMod val="95000"/>
          </a:schemeClr>
        </a:solidFill>
      </dgm:spPr>
      <dgm:t>
        <a:bodyPr/>
        <a:lstStyle/>
        <a:p>
          <a:r>
            <a:rPr lang="en-GB" sz="1800" b="1" dirty="0">
              <a:solidFill>
                <a:schemeClr val="accent1"/>
              </a:solidFill>
            </a:rPr>
            <a:t>Perpetrate or be a victim of domestic violence  </a:t>
          </a:r>
          <a:endParaRPr lang="en-US" sz="1800" dirty="0">
            <a:solidFill>
              <a:schemeClr val="accent1"/>
            </a:solidFill>
          </a:endParaRPr>
        </a:p>
      </dgm:t>
    </dgm:pt>
    <dgm:pt modelId="{3580743E-02EF-4598-8C36-FD5FBA354AB9}" type="parTrans" cxnId="{2F186C74-B8BC-4AFE-AC53-3A405FAD9F00}">
      <dgm:prSet/>
      <dgm:spPr/>
      <dgm:t>
        <a:bodyPr/>
        <a:lstStyle/>
        <a:p>
          <a:endParaRPr lang="en-US"/>
        </a:p>
      </dgm:t>
    </dgm:pt>
    <dgm:pt modelId="{EAB6A049-E3FA-412F-9609-EA5ECAEF6F87}" type="sibTrans" cxnId="{2F186C74-B8BC-4AFE-AC53-3A405FAD9F00}">
      <dgm:prSet/>
      <dgm:spPr/>
      <dgm:t>
        <a:bodyPr/>
        <a:lstStyle/>
        <a:p>
          <a:endParaRPr lang="en-US"/>
        </a:p>
      </dgm:t>
    </dgm:pt>
    <dgm:pt modelId="{07748A4C-7DCC-40B3-9034-8FC8FE78ECAE}">
      <dgm:prSet custT="1"/>
      <dgm:spPr>
        <a:solidFill>
          <a:schemeClr val="accent6">
            <a:lumMod val="95000"/>
          </a:schemeClr>
        </a:solidFill>
      </dgm:spPr>
      <dgm:t>
        <a:bodyPr/>
        <a:lstStyle/>
        <a:p>
          <a:r>
            <a:rPr lang="en-GB" sz="1800" b="1" dirty="0">
              <a:solidFill>
                <a:schemeClr val="accent1"/>
              </a:solidFill>
            </a:rPr>
            <a:t>Be homeless</a:t>
          </a:r>
          <a:endParaRPr lang="en-US" sz="1800" dirty="0">
            <a:solidFill>
              <a:schemeClr val="accent1"/>
            </a:solidFill>
          </a:endParaRPr>
        </a:p>
      </dgm:t>
    </dgm:pt>
    <dgm:pt modelId="{85614F79-BF48-4A50-8CC1-887CD808C51A}" type="parTrans" cxnId="{4D2870A4-FF88-40C6-BCF7-7502DE0649DC}">
      <dgm:prSet/>
      <dgm:spPr/>
      <dgm:t>
        <a:bodyPr/>
        <a:lstStyle/>
        <a:p>
          <a:endParaRPr lang="en-US"/>
        </a:p>
      </dgm:t>
    </dgm:pt>
    <dgm:pt modelId="{A1350A21-5AF6-4678-BB5B-45A27CB086DE}" type="sibTrans" cxnId="{4D2870A4-FF88-40C6-BCF7-7502DE0649DC}">
      <dgm:prSet/>
      <dgm:spPr/>
      <dgm:t>
        <a:bodyPr/>
        <a:lstStyle/>
        <a:p>
          <a:endParaRPr lang="en-US"/>
        </a:p>
      </dgm:t>
    </dgm:pt>
    <dgm:pt modelId="{BD73BCD4-00D1-4B2C-9D38-DB638CB8D5B1}" type="pres">
      <dgm:prSet presAssocID="{122E7364-D143-4D5D-91B3-AAD272DB8D0E}" presName="vert0" presStyleCnt="0">
        <dgm:presLayoutVars>
          <dgm:dir/>
          <dgm:animOne val="branch"/>
          <dgm:animLvl val="lvl"/>
        </dgm:presLayoutVars>
      </dgm:prSet>
      <dgm:spPr/>
      <dgm:t>
        <a:bodyPr/>
        <a:lstStyle/>
        <a:p>
          <a:endParaRPr lang="en-GB"/>
        </a:p>
      </dgm:t>
    </dgm:pt>
    <dgm:pt modelId="{35E030A9-C2B7-4C35-8DB6-C92F48326FB0}" type="pres">
      <dgm:prSet presAssocID="{F13B9727-0F91-4621-8C9A-C39F3B8D17F2}" presName="thickLine" presStyleLbl="alignNode1" presStyleIdx="0" presStyleCnt="1"/>
      <dgm:spPr>
        <a:solidFill>
          <a:schemeClr val="accent3">
            <a:lumMod val="20000"/>
            <a:lumOff val="80000"/>
          </a:schemeClr>
        </a:solidFill>
      </dgm:spPr>
    </dgm:pt>
    <dgm:pt modelId="{37D00488-1112-49F3-8945-6CC8C4A8C94E}" type="pres">
      <dgm:prSet presAssocID="{F13B9727-0F91-4621-8C9A-C39F3B8D17F2}" presName="horz1" presStyleCnt="0"/>
      <dgm:spPr/>
    </dgm:pt>
    <dgm:pt modelId="{1D10E7B6-C608-44D7-8E5A-8BB2C6BE135B}" type="pres">
      <dgm:prSet presAssocID="{F13B9727-0F91-4621-8C9A-C39F3B8D17F2}" presName="tx1" presStyleLbl="revTx" presStyleIdx="0" presStyleCnt="8" custScaleX="243718"/>
      <dgm:spPr/>
      <dgm:t>
        <a:bodyPr/>
        <a:lstStyle/>
        <a:p>
          <a:endParaRPr lang="en-GB"/>
        </a:p>
      </dgm:t>
    </dgm:pt>
    <dgm:pt modelId="{6EA0CB44-123B-4E17-81BC-9D1650962F10}" type="pres">
      <dgm:prSet presAssocID="{F13B9727-0F91-4621-8C9A-C39F3B8D17F2}" presName="vert1" presStyleCnt="0"/>
      <dgm:spPr/>
    </dgm:pt>
    <dgm:pt modelId="{598545FD-00FF-4D34-B6FD-2547CE56F53A}" type="pres">
      <dgm:prSet presAssocID="{E0E7337A-3678-4313-AF94-9025533AB1EA}" presName="vertSpace2a" presStyleCnt="0"/>
      <dgm:spPr/>
    </dgm:pt>
    <dgm:pt modelId="{1EE217B4-B4D7-4D16-85B6-705DCC4D9F51}" type="pres">
      <dgm:prSet presAssocID="{E0E7337A-3678-4313-AF94-9025533AB1EA}" presName="horz2" presStyleCnt="0"/>
      <dgm:spPr/>
    </dgm:pt>
    <dgm:pt modelId="{75385635-593D-4693-8F4C-88ED3E3BCEB8}" type="pres">
      <dgm:prSet presAssocID="{E0E7337A-3678-4313-AF94-9025533AB1EA}" presName="horzSpace2" presStyleCnt="0"/>
      <dgm:spPr/>
    </dgm:pt>
    <dgm:pt modelId="{746CCA94-B61A-4DA8-92B7-D222A6D84301}" type="pres">
      <dgm:prSet presAssocID="{E0E7337A-3678-4313-AF94-9025533AB1EA}" presName="tx2" presStyleLbl="revTx" presStyleIdx="1" presStyleCnt="8"/>
      <dgm:spPr/>
      <dgm:t>
        <a:bodyPr/>
        <a:lstStyle/>
        <a:p>
          <a:endParaRPr lang="en-GB"/>
        </a:p>
      </dgm:t>
    </dgm:pt>
    <dgm:pt modelId="{632755A1-DC0A-44AB-BA44-CE65A2EAF720}" type="pres">
      <dgm:prSet presAssocID="{E0E7337A-3678-4313-AF94-9025533AB1EA}" presName="vert2" presStyleCnt="0"/>
      <dgm:spPr/>
    </dgm:pt>
    <dgm:pt modelId="{AB705A4C-9C8B-4ED8-9EA7-F7185F250C3D}" type="pres">
      <dgm:prSet presAssocID="{E0E7337A-3678-4313-AF94-9025533AB1EA}" presName="thinLine2b" presStyleLbl="callout" presStyleIdx="0" presStyleCnt="7"/>
      <dgm:spPr>
        <a:solidFill>
          <a:schemeClr val="accent3">
            <a:lumMod val="20000"/>
            <a:lumOff val="80000"/>
          </a:schemeClr>
        </a:solidFill>
      </dgm:spPr>
    </dgm:pt>
    <dgm:pt modelId="{8C6CBE4A-1A0C-4E74-854A-38CEDA145D30}" type="pres">
      <dgm:prSet presAssocID="{E0E7337A-3678-4313-AF94-9025533AB1EA}" presName="vertSpace2b" presStyleCnt="0"/>
      <dgm:spPr/>
    </dgm:pt>
    <dgm:pt modelId="{377DCFA4-ED9F-4362-BB25-8B5458F7A011}" type="pres">
      <dgm:prSet presAssocID="{8C696F40-6CE7-4DD7-B60F-498F4CD0473E}" presName="horz2" presStyleCnt="0"/>
      <dgm:spPr/>
    </dgm:pt>
    <dgm:pt modelId="{4CBC6089-8A26-4CE6-A0BD-38C8BDBDE92D}" type="pres">
      <dgm:prSet presAssocID="{8C696F40-6CE7-4DD7-B60F-498F4CD0473E}" presName="horzSpace2" presStyleCnt="0"/>
      <dgm:spPr/>
    </dgm:pt>
    <dgm:pt modelId="{92E4BA60-57E2-4DB6-B2A6-1B6DAE287D1C}" type="pres">
      <dgm:prSet presAssocID="{8C696F40-6CE7-4DD7-B60F-498F4CD0473E}" presName="tx2" presStyleLbl="revTx" presStyleIdx="2" presStyleCnt="8"/>
      <dgm:spPr/>
      <dgm:t>
        <a:bodyPr/>
        <a:lstStyle/>
        <a:p>
          <a:endParaRPr lang="en-GB"/>
        </a:p>
      </dgm:t>
    </dgm:pt>
    <dgm:pt modelId="{59CF4F4A-58FD-4CEE-AD5D-CD664B67D0ED}" type="pres">
      <dgm:prSet presAssocID="{8C696F40-6CE7-4DD7-B60F-498F4CD0473E}" presName="vert2" presStyleCnt="0"/>
      <dgm:spPr/>
    </dgm:pt>
    <dgm:pt modelId="{DB5FDF04-8120-4A2A-8E2C-9AC152F6E607}" type="pres">
      <dgm:prSet presAssocID="{8C696F40-6CE7-4DD7-B60F-498F4CD0473E}" presName="thinLine2b" presStyleLbl="callout" presStyleIdx="1" presStyleCnt="7"/>
      <dgm:spPr>
        <a:solidFill>
          <a:schemeClr val="accent3">
            <a:lumMod val="20000"/>
            <a:lumOff val="80000"/>
          </a:schemeClr>
        </a:solidFill>
      </dgm:spPr>
    </dgm:pt>
    <dgm:pt modelId="{A1EA3B11-5B3D-4A72-8455-CA3F8488A0C6}" type="pres">
      <dgm:prSet presAssocID="{8C696F40-6CE7-4DD7-B60F-498F4CD0473E}" presName="vertSpace2b" presStyleCnt="0"/>
      <dgm:spPr/>
    </dgm:pt>
    <dgm:pt modelId="{198D1D58-53C3-4076-A64E-834F48C9002D}" type="pres">
      <dgm:prSet presAssocID="{A3A88E50-58E8-430C-9BCC-63A6CF1E4D23}" presName="horz2" presStyleCnt="0"/>
      <dgm:spPr/>
    </dgm:pt>
    <dgm:pt modelId="{D6789C5D-5ACB-4D49-AB86-22AA0BA61A76}" type="pres">
      <dgm:prSet presAssocID="{A3A88E50-58E8-430C-9BCC-63A6CF1E4D23}" presName="horzSpace2" presStyleCnt="0"/>
      <dgm:spPr/>
    </dgm:pt>
    <dgm:pt modelId="{6D8D222F-88FA-44D0-944B-DBE20C65D82B}" type="pres">
      <dgm:prSet presAssocID="{A3A88E50-58E8-430C-9BCC-63A6CF1E4D23}" presName="tx2" presStyleLbl="revTx" presStyleIdx="3" presStyleCnt="8"/>
      <dgm:spPr/>
      <dgm:t>
        <a:bodyPr/>
        <a:lstStyle/>
        <a:p>
          <a:endParaRPr lang="en-GB"/>
        </a:p>
      </dgm:t>
    </dgm:pt>
    <dgm:pt modelId="{F56D09A0-CB91-43F9-8214-BE70ABDC14D3}" type="pres">
      <dgm:prSet presAssocID="{A3A88E50-58E8-430C-9BCC-63A6CF1E4D23}" presName="vert2" presStyleCnt="0"/>
      <dgm:spPr/>
    </dgm:pt>
    <dgm:pt modelId="{71D6F600-9A9B-4458-9663-963EBD922B08}" type="pres">
      <dgm:prSet presAssocID="{A3A88E50-58E8-430C-9BCC-63A6CF1E4D23}" presName="thinLine2b" presStyleLbl="callout" presStyleIdx="2" presStyleCnt="7"/>
      <dgm:spPr>
        <a:solidFill>
          <a:schemeClr val="accent3">
            <a:lumMod val="20000"/>
            <a:lumOff val="80000"/>
          </a:schemeClr>
        </a:solidFill>
      </dgm:spPr>
    </dgm:pt>
    <dgm:pt modelId="{26460FCC-A388-4922-82C0-3FDDE2B9EA1D}" type="pres">
      <dgm:prSet presAssocID="{A3A88E50-58E8-430C-9BCC-63A6CF1E4D23}" presName="vertSpace2b" presStyleCnt="0"/>
      <dgm:spPr/>
    </dgm:pt>
    <dgm:pt modelId="{7D7E52B7-5DAC-4E21-9384-2F4D214601B1}" type="pres">
      <dgm:prSet presAssocID="{A9EE49A4-DD0B-4AFC-9D52-2D46D2880E24}" presName="horz2" presStyleCnt="0"/>
      <dgm:spPr/>
    </dgm:pt>
    <dgm:pt modelId="{D002BB52-0933-467E-859A-996A376665DD}" type="pres">
      <dgm:prSet presAssocID="{A9EE49A4-DD0B-4AFC-9D52-2D46D2880E24}" presName="horzSpace2" presStyleCnt="0"/>
      <dgm:spPr/>
    </dgm:pt>
    <dgm:pt modelId="{DB5B1EDE-8FC2-4448-AE1F-996AF7033C9C}" type="pres">
      <dgm:prSet presAssocID="{A9EE49A4-DD0B-4AFC-9D52-2D46D2880E24}" presName="tx2" presStyleLbl="revTx" presStyleIdx="4" presStyleCnt="8"/>
      <dgm:spPr/>
      <dgm:t>
        <a:bodyPr/>
        <a:lstStyle/>
        <a:p>
          <a:endParaRPr lang="en-GB"/>
        </a:p>
      </dgm:t>
    </dgm:pt>
    <dgm:pt modelId="{8655912D-8787-4225-B344-5007B5958D82}" type="pres">
      <dgm:prSet presAssocID="{A9EE49A4-DD0B-4AFC-9D52-2D46D2880E24}" presName="vert2" presStyleCnt="0"/>
      <dgm:spPr/>
    </dgm:pt>
    <dgm:pt modelId="{3089E0FE-0FCD-4C28-9755-A11FCB456871}" type="pres">
      <dgm:prSet presAssocID="{A9EE49A4-DD0B-4AFC-9D52-2D46D2880E24}" presName="thinLine2b" presStyleLbl="callout" presStyleIdx="3" presStyleCnt="7"/>
      <dgm:spPr>
        <a:solidFill>
          <a:schemeClr val="accent3">
            <a:lumMod val="20000"/>
            <a:lumOff val="80000"/>
          </a:schemeClr>
        </a:solidFill>
      </dgm:spPr>
    </dgm:pt>
    <dgm:pt modelId="{E005722C-6CFD-4684-AF14-7D000C6AE3FB}" type="pres">
      <dgm:prSet presAssocID="{A9EE49A4-DD0B-4AFC-9D52-2D46D2880E24}" presName="vertSpace2b" presStyleCnt="0"/>
      <dgm:spPr/>
    </dgm:pt>
    <dgm:pt modelId="{DBE83F92-2629-4931-BB1F-C1052135CC0E}" type="pres">
      <dgm:prSet presAssocID="{64A23408-E79B-4794-B4E5-E091D3A4650A}" presName="horz2" presStyleCnt="0"/>
      <dgm:spPr/>
    </dgm:pt>
    <dgm:pt modelId="{66CF9274-9346-4788-8468-F7B7C210D6E3}" type="pres">
      <dgm:prSet presAssocID="{64A23408-E79B-4794-B4E5-E091D3A4650A}" presName="horzSpace2" presStyleCnt="0"/>
      <dgm:spPr/>
    </dgm:pt>
    <dgm:pt modelId="{40E7069F-3EC9-4711-BEBE-67DA47B004A7}" type="pres">
      <dgm:prSet presAssocID="{64A23408-E79B-4794-B4E5-E091D3A4650A}" presName="tx2" presStyleLbl="revTx" presStyleIdx="5" presStyleCnt="8"/>
      <dgm:spPr/>
      <dgm:t>
        <a:bodyPr/>
        <a:lstStyle/>
        <a:p>
          <a:endParaRPr lang="en-GB"/>
        </a:p>
      </dgm:t>
    </dgm:pt>
    <dgm:pt modelId="{A95B9320-D558-40FD-AD7C-B4634673D301}" type="pres">
      <dgm:prSet presAssocID="{64A23408-E79B-4794-B4E5-E091D3A4650A}" presName="vert2" presStyleCnt="0"/>
      <dgm:spPr/>
    </dgm:pt>
    <dgm:pt modelId="{BF28F0C8-B8B5-4B8F-B736-1C0747FDF72C}" type="pres">
      <dgm:prSet presAssocID="{64A23408-E79B-4794-B4E5-E091D3A4650A}" presName="thinLine2b" presStyleLbl="callout" presStyleIdx="4" presStyleCnt="7"/>
      <dgm:spPr>
        <a:solidFill>
          <a:schemeClr val="accent3">
            <a:lumMod val="20000"/>
            <a:lumOff val="80000"/>
          </a:schemeClr>
        </a:solidFill>
      </dgm:spPr>
    </dgm:pt>
    <dgm:pt modelId="{6628D80E-DCDE-4895-8A17-2F601A55AE2A}" type="pres">
      <dgm:prSet presAssocID="{64A23408-E79B-4794-B4E5-E091D3A4650A}" presName="vertSpace2b" presStyleCnt="0"/>
      <dgm:spPr/>
    </dgm:pt>
    <dgm:pt modelId="{21290909-B7D0-4BC8-8130-F2BCFB59309F}" type="pres">
      <dgm:prSet presAssocID="{C6785DC5-12F8-4D45-B7DD-5ADD5A9E1E0F}" presName="horz2" presStyleCnt="0"/>
      <dgm:spPr/>
    </dgm:pt>
    <dgm:pt modelId="{86FFE880-6ECF-4474-B21A-B6F9D5FC2D84}" type="pres">
      <dgm:prSet presAssocID="{C6785DC5-12F8-4D45-B7DD-5ADD5A9E1E0F}" presName="horzSpace2" presStyleCnt="0"/>
      <dgm:spPr/>
    </dgm:pt>
    <dgm:pt modelId="{C95F2417-C00A-4015-A817-9E3EBED21411}" type="pres">
      <dgm:prSet presAssocID="{C6785DC5-12F8-4D45-B7DD-5ADD5A9E1E0F}" presName="tx2" presStyleLbl="revTx" presStyleIdx="6" presStyleCnt="8" custScaleY="156664"/>
      <dgm:spPr/>
      <dgm:t>
        <a:bodyPr/>
        <a:lstStyle/>
        <a:p>
          <a:endParaRPr lang="en-GB"/>
        </a:p>
      </dgm:t>
    </dgm:pt>
    <dgm:pt modelId="{CA92CBDC-4AC5-4441-903A-57C6DFE0C328}" type="pres">
      <dgm:prSet presAssocID="{C6785DC5-12F8-4D45-B7DD-5ADD5A9E1E0F}" presName="vert2" presStyleCnt="0"/>
      <dgm:spPr/>
    </dgm:pt>
    <dgm:pt modelId="{BFCEE218-B9BB-4F59-891F-13213BAAA7F3}" type="pres">
      <dgm:prSet presAssocID="{C6785DC5-12F8-4D45-B7DD-5ADD5A9E1E0F}" presName="thinLine2b" presStyleLbl="callout" presStyleIdx="5" presStyleCnt="7"/>
      <dgm:spPr>
        <a:solidFill>
          <a:schemeClr val="accent3">
            <a:lumMod val="20000"/>
            <a:lumOff val="80000"/>
          </a:schemeClr>
        </a:solidFill>
      </dgm:spPr>
    </dgm:pt>
    <dgm:pt modelId="{BC50DA00-D004-4A03-B4C3-4820EA5332A1}" type="pres">
      <dgm:prSet presAssocID="{C6785DC5-12F8-4D45-B7DD-5ADD5A9E1E0F}" presName="vertSpace2b" presStyleCnt="0"/>
      <dgm:spPr/>
    </dgm:pt>
    <dgm:pt modelId="{00FC4E6D-38B7-4D1C-A0B3-1A4DD1095BF8}" type="pres">
      <dgm:prSet presAssocID="{07748A4C-7DCC-40B3-9034-8FC8FE78ECAE}" presName="horz2" presStyleCnt="0"/>
      <dgm:spPr/>
    </dgm:pt>
    <dgm:pt modelId="{C2A01174-E1EC-4B37-9B91-F7205B9AAB0D}" type="pres">
      <dgm:prSet presAssocID="{07748A4C-7DCC-40B3-9034-8FC8FE78ECAE}" presName="horzSpace2" presStyleCnt="0"/>
      <dgm:spPr/>
    </dgm:pt>
    <dgm:pt modelId="{48E82E47-1BB9-423B-8531-7AA98C55A475}" type="pres">
      <dgm:prSet presAssocID="{07748A4C-7DCC-40B3-9034-8FC8FE78ECAE}" presName="tx2" presStyleLbl="revTx" presStyleIdx="7" presStyleCnt="8"/>
      <dgm:spPr/>
      <dgm:t>
        <a:bodyPr/>
        <a:lstStyle/>
        <a:p>
          <a:endParaRPr lang="en-GB"/>
        </a:p>
      </dgm:t>
    </dgm:pt>
    <dgm:pt modelId="{3EDCAE59-C3E4-490F-BF7C-FE6B1FBF3207}" type="pres">
      <dgm:prSet presAssocID="{07748A4C-7DCC-40B3-9034-8FC8FE78ECAE}" presName="vert2" presStyleCnt="0"/>
      <dgm:spPr/>
    </dgm:pt>
    <dgm:pt modelId="{E3B470A9-C714-4115-B086-74E2CAA4B7A5}" type="pres">
      <dgm:prSet presAssocID="{07748A4C-7DCC-40B3-9034-8FC8FE78ECAE}" presName="thinLine2b" presStyleLbl="callout" presStyleIdx="6" presStyleCnt="7"/>
      <dgm:spPr>
        <a:solidFill>
          <a:schemeClr val="accent3">
            <a:lumMod val="20000"/>
            <a:lumOff val="80000"/>
          </a:schemeClr>
        </a:solidFill>
      </dgm:spPr>
    </dgm:pt>
    <dgm:pt modelId="{69EEA2E1-46C0-42E8-A532-80E4EF2E3D4C}" type="pres">
      <dgm:prSet presAssocID="{07748A4C-7DCC-40B3-9034-8FC8FE78ECAE}" presName="vertSpace2b" presStyleCnt="0"/>
      <dgm:spPr/>
    </dgm:pt>
  </dgm:ptLst>
  <dgm:cxnLst>
    <dgm:cxn modelId="{D122AA88-5000-407E-8978-1E985529ECC5}" srcId="{F13B9727-0F91-4621-8C9A-C39F3B8D17F2}" destId="{A9EE49A4-DD0B-4AFC-9D52-2D46D2880E24}" srcOrd="3" destOrd="0" parTransId="{0ABFB7DC-A382-4379-B55F-9CC01DBE486B}" sibTransId="{F8F50C61-158C-4AB5-A7B9-7A283FCDF9B7}"/>
    <dgm:cxn modelId="{75C3FF40-C9B1-4964-BCF7-565AA93A83DA}" type="presOf" srcId="{A3A88E50-58E8-430C-9BCC-63A6CF1E4D23}" destId="{6D8D222F-88FA-44D0-944B-DBE20C65D82B}" srcOrd="0" destOrd="0" presId="urn:microsoft.com/office/officeart/2008/layout/LinedList"/>
    <dgm:cxn modelId="{87356B3B-FF35-4FFA-B02E-0C90B472CFB3}" srcId="{122E7364-D143-4D5D-91B3-AAD272DB8D0E}" destId="{F13B9727-0F91-4621-8C9A-C39F3B8D17F2}" srcOrd="0" destOrd="0" parTransId="{20821DAD-859D-4887-B1F9-9AAB848F274C}" sibTransId="{9E5F6EB0-C886-46F8-9757-FA4027727670}"/>
    <dgm:cxn modelId="{60DE530D-EE28-4E31-B6EC-2B09C5402237}" srcId="{F13B9727-0F91-4621-8C9A-C39F3B8D17F2}" destId="{A3A88E50-58E8-430C-9BCC-63A6CF1E4D23}" srcOrd="2" destOrd="0" parTransId="{E0C07F79-85CE-476B-8EF9-3E4DCA485245}" sibTransId="{0A6FDD9F-9825-4978-8950-3C23D84848A2}"/>
    <dgm:cxn modelId="{8BB69538-3C8C-46BB-8185-1DD1029D1C65}" type="presOf" srcId="{A9EE49A4-DD0B-4AFC-9D52-2D46D2880E24}" destId="{DB5B1EDE-8FC2-4448-AE1F-996AF7033C9C}" srcOrd="0" destOrd="0" presId="urn:microsoft.com/office/officeart/2008/layout/LinedList"/>
    <dgm:cxn modelId="{4378AE96-89F3-4F77-9FE1-E71E929CAF9A}" type="presOf" srcId="{E0E7337A-3678-4313-AF94-9025533AB1EA}" destId="{746CCA94-B61A-4DA8-92B7-D222A6D84301}" srcOrd="0" destOrd="0" presId="urn:microsoft.com/office/officeart/2008/layout/LinedList"/>
    <dgm:cxn modelId="{95031C24-9168-478C-B3B1-F8C9D7F38E4C}" srcId="{F13B9727-0F91-4621-8C9A-C39F3B8D17F2}" destId="{8C696F40-6CE7-4DD7-B60F-498F4CD0473E}" srcOrd="1" destOrd="0" parTransId="{BA85A937-EF32-44F6-9D3E-ADA619D4965B}" sibTransId="{F83F9E1E-912B-45C0-866F-307861772755}"/>
    <dgm:cxn modelId="{B2DBDC64-71A5-4E71-AC8F-3C27C9626088}" type="presOf" srcId="{64A23408-E79B-4794-B4E5-E091D3A4650A}" destId="{40E7069F-3EC9-4711-BEBE-67DA47B004A7}" srcOrd="0" destOrd="0" presId="urn:microsoft.com/office/officeart/2008/layout/LinedList"/>
    <dgm:cxn modelId="{EED01758-89E2-4BA8-ACA6-CF9D6377D700}" type="presOf" srcId="{F13B9727-0F91-4621-8C9A-C39F3B8D17F2}" destId="{1D10E7B6-C608-44D7-8E5A-8BB2C6BE135B}" srcOrd="0" destOrd="0" presId="urn:microsoft.com/office/officeart/2008/layout/LinedList"/>
    <dgm:cxn modelId="{2F186C74-B8BC-4AFE-AC53-3A405FAD9F00}" srcId="{F13B9727-0F91-4621-8C9A-C39F3B8D17F2}" destId="{C6785DC5-12F8-4D45-B7DD-5ADD5A9E1E0F}" srcOrd="5" destOrd="0" parTransId="{3580743E-02EF-4598-8C36-FD5FBA354AB9}" sibTransId="{EAB6A049-E3FA-412F-9609-EA5ECAEF6F87}"/>
    <dgm:cxn modelId="{A4DA6EBF-7BF1-4813-8FBC-5408D078E0E9}" type="presOf" srcId="{C6785DC5-12F8-4D45-B7DD-5ADD5A9E1E0F}" destId="{C95F2417-C00A-4015-A817-9E3EBED21411}" srcOrd="0" destOrd="0" presId="urn:microsoft.com/office/officeart/2008/layout/LinedList"/>
    <dgm:cxn modelId="{F199BCEC-548C-4489-B14E-2F1D7D05DB53}" type="presOf" srcId="{122E7364-D143-4D5D-91B3-AAD272DB8D0E}" destId="{BD73BCD4-00D1-4B2C-9D38-DB638CB8D5B1}" srcOrd="0" destOrd="0" presId="urn:microsoft.com/office/officeart/2008/layout/LinedList"/>
    <dgm:cxn modelId="{35BDF65C-4B1C-4C81-99D2-FDF8BA5C4A20}" srcId="{F13B9727-0F91-4621-8C9A-C39F3B8D17F2}" destId="{64A23408-E79B-4794-B4E5-E091D3A4650A}" srcOrd="4" destOrd="0" parTransId="{BE32F5C1-758C-414B-98B2-048F2CA11B9F}" sibTransId="{B4259B4E-4E2E-4DE1-A30A-CE3B97D450AF}"/>
    <dgm:cxn modelId="{8642F427-4592-4E63-BCB4-65AB5BFE21DB}" srcId="{F13B9727-0F91-4621-8C9A-C39F3B8D17F2}" destId="{E0E7337A-3678-4313-AF94-9025533AB1EA}" srcOrd="0" destOrd="0" parTransId="{34230A28-5263-4F77-A895-FB6367983231}" sibTransId="{431E7AB0-CAE6-42A8-A2D6-159A46AC7D12}"/>
    <dgm:cxn modelId="{44D81938-F0AE-4A8B-B0A4-CC45E65E72F3}" type="presOf" srcId="{8C696F40-6CE7-4DD7-B60F-498F4CD0473E}" destId="{92E4BA60-57E2-4DB6-B2A6-1B6DAE287D1C}" srcOrd="0" destOrd="0" presId="urn:microsoft.com/office/officeart/2008/layout/LinedList"/>
    <dgm:cxn modelId="{4D2870A4-FF88-40C6-BCF7-7502DE0649DC}" srcId="{F13B9727-0F91-4621-8C9A-C39F3B8D17F2}" destId="{07748A4C-7DCC-40B3-9034-8FC8FE78ECAE}" srcOrd="6" destOrd="0" parTransId="{85614F79-BF48-4A50-8CC1-887CD808C51A}" sibTransId="{A1350A21-5AF6-4678-BB5B-45A27CB086DE}"/>
    <dgm:cxn modelId="{3ED58070-B514-4F39-A989-489EFF2FF494}" type="presOf" srcId="{07748A4C-7DCC-40B3-9034-8FC8FE78ECAE}" destId="{48E82E47-1BB9-423B-8531-7AA98C55A475}" srcOrd="0" destOrd="0" presId="urn:microsoft.com/office/officeart/2008/layout/LinedList"/>
    <dgm:cxn modelId="{A85B0947-AA71-4956-AA9C-040473360906}" type="presParOf" srcId="{BD73BCD4-00D1-4B2C-9D38-DB638CB8D5B1}" destId="{35E030A9-C2B7-4C35-8DB6-C92F48326FB0}" srcOrd="0" destOrd="0" presId="urn:microsoft.com/office/officeart/2008/layout/LinedList"/>
    <dgm:cxn modelId="{B370D4F1-DFF5-459A-99CE-F9370ECABDD4}" type="presParOf" srcId="{BD73BCD4-00D1-4B2C-9D38-DB638CB8D5B1}" destId="{37D00488-1112-49F3-8945-6CC8C4A8C94E}" srcOrd="1" destOrd="0" presId="urn:microsoft.com/office/officeart/2008/layout/LinedList"/>
    <dgm:cxn modelId="{F6BA6E52-29FE-4C6C-94CB-D2FD212F440D}" type="presParOf" srcId="{37D00488-1112-49F3-8945-6CC8C4A8C94E}" destId="{1D10E7B6-C608-44D7-8E5A-8BB2C6BE135B}" srcOrd="0" destOrd="0" presId="urn:microsoft.com/office/officeart/2008/layout/LinedList"/>
    <dgm:cxn modelId="{25585630-4D28-4A66-9AE8-FCF61D0199C3}" type="presParOf" srcId="{37D00488-1112-49F3-8945-6CC8C4A8C94E}" destId="{6EA0CB44-123B-4E17-81BC-9D1650962F10}" srcOrd="1" destOrd="0" presId="urn:microsoft.com/office/officeart/2008/layout/LinedList"/>
    <dgm:cxn modelId="{C6389090-8D9E-4954-BB28-C99ED6E7173E}" type="presParOf" srcId="{6EA0CB44-123B-4E17-81BC-9D1650962F10}" destId="{598545FD-00FF-4D34-B6FD-2547CE56F53A}" srcOrd="0" destOrd="0" presId="urn:microsoft.com/office/officeart/2008/layout/LinedList"/>
    <dgm:cxn modelId="{F2547CEA-F774-4BF3-AF22-559389877EAE}" type="presParOf" srcId="{6EA0CB44-123B-4E17-81BC-9D1650962F10}" destId="{1EE217B4-B4D7-4D16-85B6-705DCC4D9F51}" srcOrd="1" destOrd="0" presId="urn:microsoft.com/office/officeart/2008/layout/LinedList"/>
    <dgm:cxn modelId="{B3BB6C01-AB0B-4419-9DE0-2B3EC8B596C8}" type="presParOf" srcId="{1EE217B4-B4D7-4D16-85B6-705DCC4D9F51}" destId="{75385635-593D-4693-8F4C-88ED3E3BCEB8}" srcOrd="0" destOrd="0" presId="urn:microsoft.com/office/officeart/2008/layout/LinedList"/>
    <dgm:cxn modelId="{467C9D1E-9783-4206-A909-EC869C31B6A5}" type="presParOf" srcId="{1EE217B4-B4D7-4D16-85B6-705DCC4D9F51}" destId="{746CCA94-B61A-4DA8-92B7-D222A6D84301}" srcOrd="1" destOrd="0" presId="urn:microsoft.com/office/officeart/2008/layout/LinedList"/>
    <dgm:cxn modelId="{68AB17FA-121C-40C6-8DE7-1771E9A6E0EE}" type="presParOf" srcId="{1EE217B4-B4D7-4D16-85B6-705DCC4D9F51}" destId="{632755A1-DC0A-44AB-BA44-CE65A2EAF720}" srcOrd="2" destOrd="0" presId="urn:microsoft.com/office/officeart/2008/layout/LinedList"/>
    <dgm:cxn modelId="{30E59754-AA23-4151-9DF9-28BCF635B05C}" type="presParOf" srcId="{6EA0CB44-123B-4E17-81BC-9D1650962F10}" destId="{AB705A4C-9C8B-4ED8-9EA7-F7185F250C3D}" srcOrd="2" destOrd="0" presId="urn:microsoft.com/office/officeart/2008/layout/LinedList"/>
    <dgm:cxn modelId="{7FDD8D01-691F-45E4-8E6C-0C6222820192}" type="presParOf" srcId="{6EA0CB44-123B-4E17-81BC-9D1650962F10}" destId="{8C6CBE4A-1A0C-4E74-854A-38CEDA145D30}" srcOrd="3" destOrd="0" presId="urn:microsoft.com/office/officeart/2008/layout/LinedList"/>
    <dgm:cxn modelId="{5B579FA3-8AFB-4C6F-9DCB-EAFEF42273EE}" type="presParOf" srcId="{6EA0CB44-123B-4E17-81BC-9D1650962F10}" destId="{377DCFA4-ED9F-4362-BB25-8B5458F7A011}" srcOrd="4" destOrd="0" presId="urn:microsoft.com/office/officeart/2008/layout/LinedList"/>
    <dgm:cxn modelId="{BDE106E1-BC16-497C-88B3-5CDDE26F4D8A}" type="presParOf" srcId="{377DCFA4-ED9F-4362-BB25-8B5458F7A011}" destId="{4CBC6089-8A26-4CE6-A0BD-38C8BDBDE92D}" srcOrd="0" destOrd="0" presId="urn:microsoft.com/office/officeart/2008/layout/LinedList"/>
    <dgm:cxn modelId="{7BDE3B75-1D6E-4885-8C0F-DC4D01F9AAE2}" type="presParOf" srcId="{377DCFA4-ED9F-4362-BB25-8B5458F7A011}" destId="{92E4BA60-57E2-4DB6-B2A6-1B6DAE287D1C}" srcOrd="1" destOrd="0" presId="urn:microsoft.com/office/officeart/2008/layout/LinedList"/>
    <dgm:cxn modelId="{6EB7E28A-27ED-4FEE-8C60-56EE7A1EA991}" type="presParOf" srcId="{377DCFA4-ED9F-4362-BB25-8B5458F7A011}" destId="{59CF4F4A-58FD-4CEE-AD5D-CD664B67D0ED}" srcOrd="2" destOrd="0" presId="urn:microsoft.com/office/officeart/2008/layout/LinedList"/>
    <dgm:cxn modelId="{31E71BFE-DD4A-4A8A-ABEB-789019649E6F}" type="presParOf" srcId="{6EA0CB44-123B-4E17-81BC-9D1650962F10}" destId="{DB5FDF04-8120-4A2A-8E2C-9AC152F6E607}" srcOrd="5" destOrd="0" presId="urn:microsoft.com/office/officeart/2008/layout/LinedList"/>
    <dgm:cxn modelId="{17ED0495-0E24-4944-AA11-B39075A28FF9}" type="presParOf" srcId="{6EA0CB44-123B-4E17-81BC-9D1650962F10}" destId="{A1EA3B11-5B3D-4A72-8455-CA3F8488A0C6}" srcOrd="6" destOrd="0" presId="urn:microsoft.com/office/officeart/2008/layout/LinedList"/>
    <dgm:cxn modelId="{62F86FFE-6687-4C15-BD9B-3C3C1228A024}" type="presParOf" srcId="{6EA0CB44-123B-4E17-81BC-9D1650962F10}" destId="{198D1D58-53C3-4076-A64E-834F48C9002D}" srcOrd="7" destOrd="0" presId="urn:microsoft.com/office/officeart/2008/layout/LinedList"/>
    <dgm:cxn modelId="{8AECDE7F-3028-49B0-9983-4918B6B41294}" type="presParOf" srcId="{198D1D58-53C3-4076-A64E-834F48C9002D}" destId="{D6789C5D-5ACB-4D49-AB86-22AA0BA61A76}" srcOrd="0" destOrd="0" presId="urn:microsoft.com/office/officeart/2008/layout/LinedList"/>
    <dgm:cxn modelId="{101AB1D4-C6BE-4A03-B12E-00542E4958C4}" type="presParOf" srcId="{198D1D58-53C3-4076-A64E-834F48C9002D}" destId="{6D8D222F-88FA-44D0-944B-DBE20C65D82B}" srcOrd="1" destOrd="0" presId="urn:microsoft.com/office/officeart/2008/layout/LinedList"/>
    <dgm:cxn modelId="{36E37B51-D763-4AB4-8A27-2766FF714CF7}" type="presParOf" srcId="{198D1D58-53C3-4076-A64E-834F48C9002D}" destId="{F56D09A0-CB91-43F9-8214-BE70ABDC14D3}" srcOrd="2" destOrd="0" presId="urn:microsoft.com/office/officeart/2008/layout/LinedList"/>
    <dgm:cxn modelId="{919EDB95-A970-4019-8DCE-BC4591E53F15}" type="presParOf" srcId="{6EA0CB44-123B-4E17-81BC-9D1650962F10}" destId="{71D6F600-9A9B-4458-9663-963EBD922B08}" srcOrd="8" destOrd="0" presId="urn:microsoft.com/office/officeart/2008/layout/LinedList"/>
    <dgm:cxn modelId="{3D4DA3CD-BB56-4CC5-AFDC-293DE781BDB9}" type="presParOf" srcId="{6EA0CB44-123B-4E17-81BC-9D1650962F10}" destId="{26460FCC-A388-4922-82C0-3FDDE2B9EA1D}" srcOrd="9" destOrd="0" presId="urn:microsoft.com/office/officeart/2008/layout/LinedList"/>
    <dgm:cxn modelId="{96860587-C681-40C0-9211-65FF98FFD46E}" type="presParOf" srcId="{6EA0CB44-123B-4E17-81BC-9D1650962F10}" destId="{7D7E52B7-5DAC-4E21-9384-2F4D214601B1}" srcOrd="10" destOrd="0" presId="urn:microsoft.com/office/officeart/2008/layout/LinedList"/>
    <dgm:cxn modelId="{14E2B4EB-2531-4288-A611-D7245D9FD135}" type="presParOf" srcId="{7D7E52B7-5DAC-4E21-9384-2F4D214601B1}" destId="{D002BB52-0933-467E-859A-996A376665DD}" srcOrd="0" destOrd="0" presId="urn:microsoft.com/office/officeart/2008/layout/LinedList"/>
    <dgm:cxn modelId="{2C0ED53F-BBAC-4217-AFC4-B8A8842017C1}" type="presParOf" srcId="{7D7E52B7-5DAC-4E21-9384-2F4D214601B1}" destId="{DB5B1EDE-8FC2-4448-AE1F-996AF7033C9C}" srcOrd="1" destOrd="0" presId="urn:microsoft.com/office/officeart/2008/layout/LinedList"/>
    <dgm:cxn modelId="{CBB96FC0-E40F-45A3-9F37-EE6423D44C9F}" type="presParOf" srcId="{7D7E52B7-5DAC-4E21-9384-2F4D214601B1}" destId="{8655912D-8787-4225-B344-5007B5958D82}" srcOrd="2" destOrd="0" presId="urn:microsoft.com/office/officeart/2008/layout/LinedList"/>
    <dgm:cxn modelId="{1739EF0C-7FF8-4E45-B051-E76A077FC8A7}" type="presParOf" srcId="{6EA0CB44-123B-4E17-81BC-9D1650962F10}" destId="{3089E0FE-0FCD-4C28-9755-A11FCB456871}" srcOrd="11" destOrd="0" presId="urn:microsoft.com/office/officeart/2008/layout/LinedList"/>
    <dgm:cxn modelId="{32AF206A-F347-4919-838E-C71B5EFC6DA0}" type="presParOf" srcId="{6EA0CB44-123B-4E17-81BC-9D1650962F10}" destId="{E005722C-6CFD-4684-AF14-7D000C6AE3FB}" srcOrd="12" destOrd="0" presId="urn:microsoft.com/office/officeart/2008/layout/LinedList"/>
    <dgm:cxn modelId="{D4C9196C-22DD-4EE9-BAC9-6138960121E1}" type="presParOf" srcId="{6EA0CB44-123B-4E17-81BC-9D1650962F10}" destId="{DBE83F92-2629-4931-BB1F-C1052135CC0E}" srcOrd="13" destOrd="0" presId="urn:microsoft.com/office/officeart/2008/layout/LinedList"/>
    <dgm:cxn modelId="{7A2B1E67-635F-4A23-BE78-E094F136B373}" type="presParOf" srcId="{DBE83F92-2629-4931-BB1F-C1052135CC0E}" destId="{66CF9274-9346-4788-8468-F7B7C210D6E3}" srcOrd="0" destOrd="0" presId="urn:microsoft.com/office/officeart/2008/layout/LinedList"/>
    <dgm:cxn modelId="{4DD3599F-5142-4FA1-9A3C-F47FFDDA0FCA}" type="presParOf" srcId="{DBE83F92-2629-4931-BB1F-C1052135CC0E}" destId="{40E7069F-3EC9-4711-BEBE-67DA47B004A7}" srcOrd="1" destOrd="0" presId="urn:microsoft.com/office/officeart/2008/layout/LinedList"/>
    <dgm:cxn modelId="{367B6D73-AB3F-4365-AA99-D2C0014208B9}" type="presParOf" srcId="{DBE83F92-2629-4931-BB1F-C1052135CC0E}" destId="{A95B9320-D558-40FD-AD7C-B4634673D301}" srcOrd="2" destOrd="0" presId="urn:microsoft.com/office/officeart/2008/layout/LinedList"/>
    <dgm:cxn modelId="{5EBBF75D-9492-4C42-8558-6DC5E56A6EB4}" type="presParOf" srcId="{6EA0CB44-123B-4E17-81BC-9D1650962F10}" destId="{BF28F0C8-B8B5-4B8F-B736-1C0747FDF72C}" srcOrd="14" destOrd="0" presId="urn:microsoft.com/office/officeart/2008/layout/LinedList"/>
    <dgm:cxn modelId="{723C5E81-90E0-4624-B1F2-0B5B9DA7F7D4}" type="presParOf" srcId="{6EA0CB44-123B-4E17-81BC-9D1650962F10}" destId="{6628D80E-DCDE-4895-8A17-2F601A55AE2A}" srcOrd="15" destOrd="0" presId="urn:microsoft.com/office/officeart/2008/layout/LinedList"/>
    <dgm:cxn modelId="{A81C9BB0-2EA1-4597-BACA-D4ACA5BA75CE}" type="presParOf" srcId="{6EA0CB44-123B-4E17-81BC-9D1650962F10}" destId="{21290909-B7D0-4BC8-8130-F2BCFB59309F}" srcOrd="16" destOrd="0" presId="urn:microsoft.com/office/officeart/2008/layout/LinedList"/>
    <dgm:cxn modelId="{2F10E4D2-B0B9-4514-B462-E5BE73C4D698}" type="presParOf" srcId="{21290909-B7D0-4BC8-8130-F2BCFB59309F}" destId="{86FFE880-6ECF-4474-B21A-B6F9D5FC2D84}" srcOrd="0" destOrd="0" presId="urn:microsoft.com/office/officeart/2008/layout/LinedList"/>
    <dgm:cxn modelId="{FCB5F462-7F8B-4F51-A548-3F5D15CBA1C7}" type="presParOf" srcId="{21290909-B7D0-4BC8-8130-F2BCFB59309F}" destId="{C95F2417-C00A-4015-A817-9E3EBED21411}" srcOrd="1" destOrd="0" presId="urn:microsoft.com/office/officeart/2008/layout/LinedList"/>
    <dgm:cxn modelId="{19B3A3AF-F83F-4338-AAC3-06C692542D00}" type="presParOf" srcId="{21290909-B7D0-4BC8-8130-F2BCFB59309F}" destId="{CA92CBDC-4AC5-4441-903A-57C6DFE0C328}" srcOrd="2" destOrd="0" presId="urn:microsoft.com/office/officeart/2008/layout/LinedList"/>
    <dgm:cxn modelId="{9B02EE83-E499-4A88-AE42-CEF9E5C25D37}" type="presParOf" srcId="{6EA0CB44-123B-4E17-81BC-9D1650962F10}" destId="{BFCEE218-B9BB-4F59-891F-13213BAAA7F3}" srcOrd="17" destOrd="0" presId="urn:microsoft.com/office/officeart/2008/layout/LinedList"/>
    <dgm:cxn modelId="{75FA0B4A-D0EE-42ED-B21A-637834C21D16}" type="presParOf" srcId="{6EA0CB44-123B-4E17-81BC-9D1650962F10}" destId="{BC50DA00-D004-4A03-B4C3-4820EA5332A1}" srcOrd="18" destOrd="0" presId="urn:microsoft.com/office/officeart/2008/layout/LinedList"/>
    <dgm:cxn modelId="{3FFF3CF3-01CD-4B6C-8EEA-66195A3DD7E3}" type="presParOf" srcId="{6EA0CB44-123B-4E17-81BC-9D1650962F10}" destId="{00FC4E6D-38B7-4D1C-A0B3-1A4DD1095BF8}" srcOrd="19" destOrd="0" presId="urn:microsoft.com/office/officeart/2008/layout/LinedList"/>
    <dgm:cxn modelId="{5F5E7656-0225-4E0C-AECB-FB930F8A008D}" type="presParOf" srcId="{00FC4E6D-38B7-4D1C-A0B3-1A4DD1095BF8}" destId="{C2A01174-E1EC-4B37-9B91-F7205B9AAB0D}" srcOrd="0" destOrd="0" presId="urn:microsoft.com/office/officeart/2008/layout/LinedList"/>
    <dgm:cxn modelId="{21161DE7-393F-4200-8B07-EAC38C1F17DD}" type="presParOf" srcId="{00FC4E6D-38B7-4D1C-A0B3-1A4DD1095BF8}" destId="{48E82E47-1BB9-423B-8531-7AA98C55A475}" srcOrd="1" destOrd="0" presId="urn:microsoft.com/office/officeart/2008/layout/LinedList"/>
    <dgm:cxn modelId="{A09ED0AB-1669-47C4-93F8-381E0361F1B1}" type="presParOf" srcId="{00FC4E6D-38B7-4D1C-A0B3-1A4DD1095BF8}" destId="{3EDCAE59-C3E4-490F-BF7C-FE6B1FBF3207}" srcOrd="2" destOrd="0" presId="urn:microsoft.com/office/officeart/2008/layout/LinedList"/>
    <dgm:cxn modelId="{BFC7241D-D557-434C-A89C-B69D719AD28D}" type="presParOf" srcId="{6EA0CB44-123B-4E17-81BC-9D1650962F10}" destId="{E3B470A9-C714-4115-B086-74E2CAA4B7A5}" srcOrd="20" destOrd="0" presId="urn:microsoft.com/office/officeart/2008/layout/LinedList"/>
    <dgm:cxn modelId="{8E4DF200-2BEC-4878-85A3-960D76B674FA}" type="presParOf" srcId="{6EA0CB44-123B-4E17-81BC-9D1650962F10}" destId="{69EEA2E1-46C0-42E8-A532-80E4EF2E3D4C}"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4A251-E525-4EE2-8F0E-41640F244551}"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040C158F-C18C-474D-8DE9-97940C5290C0}">
      <dgm:prSet phldrT="[Text]" custT="1"/>
      <dgm:spPr>
        <a:solidFill>
          <a:schemeClr val="accent1"/>
        </a:solidFill>
      </dgm:spPr>
      <dgm:t>
        <a:bodyPr/>
        <a:lstStyle/>
        <a:p>
          <a:pPr marL="274320" algn="l"/>
          <a:r>
            <a:rPr lang="en-GB" altLang="en-US" sz="2000" b="1" smtClean="0">
              <a:latin typeface="+mn-lt"/>
              <a:cs typeface="Arial" panose="020B0604020202020204" pitchFamily="34" charset="0"/>
            </a:rPr>
            <a:t>Repetitive </a:t>
          </a:r>
          <a:endParaRPr lang="en-GB" sz="2000" b="1" dirty="0">
            <a:latin typeface="+mn-lt"/>
          </a:endParaRPr>
        </a:p>
      </dgm:t>
    </dgm:pt>
    <dgm:pt modelId="{117604EC-11D5-4FC2-9599-724C2D0EECD6}" type="parTrans" cxnId="{C280A17C-7D1E-4D33-BBA8-21E968B7C859}">
      <dgm:prSet/>
      <dgm:spPr/>
      <dgm:t>
        <a:bodyPr/>
        <a:lstStyle/>
        <a:p>
          <a:pPr marL="274320" algn="l"/>
          <a:endParaRPr lang="en-GB" sz="2000" b="1">
            <a:solidFill>
              <a:schemeClr val="bg1"/>
            </a:solidFill>
            <a:latin typeface="+mn-lt"/>
          </a:endParaRPr>
        </a:p>
      </dgm:t>
    </dgm:pt>
    <dgm:pt modelId="{B3123DA1-94DE-49CB-95D7-B282B4FB12C3}" type="sibTrans" cxnId="{C280A17C-7D1E-4D33-BBA8-21E968B7C859}">
      <dgm:prSet/>
      <dgm:spPr/>
      <dgm:t>
        <a:bodyPr/>
        <a:lstStyle/>
        <a:p>
          <a:pPr marL="274320" algn="l"/>
          <a:endParaRPr lang="en-GB" sz="2000" b="1">
            <a:solidFill>
              <a:schemeClr val="bg1"/>
            </a:solidFill>
            <a:latin typeface="+mn-lt"/>
          </a:endParaRPr>
        </a:p>
      </dgm:t>
    </dgm:pt>
    <dgm:pt modelId="{A822E49C-FC4F-40BA-8727-509B1893F7B6}">
      <dgm:prSet phldrT="[Text]" custT="1"/>
      <dgm:spPr>
        <a:solidFill>
          <a:srgbClr val="E00D62"/>
        </a:solidFill>
      </dgm:spPr>
      <dgm:t>
        <a:bodyPr/>
        <a:lstStyle/>
        <a:p>
          <a:pPr marL="274320" algn="l"/>
          <a:r>
            <a:rPr lang="en-GB" altLang="en-US" sz="2000" b="1" smtClean="0">
              <a:latin typeface="+mn-lt"/>
              <a:cs typeface="Arial" panose="020B0604020202020204" pitchFamily="34" charset="0"/>
            </a:rPr>
            <a:t>Hurtful </a:t>
          </a:r>
          <a:endParaRPr lang="en-GB" sz="2000" b="1" dirty="0">
            <a:latin typeface="+mn-lt"/>
          </a:endParaRPr>
        </a:p>
      </dgm:t>
    </dgm:pt>
    <dgm:pt modelId="{437C50F3-259D-48BF-B935-880758857BB1}" type="parTrans" cxnId="{02C1A697-64B9-4E56-88C2-B5C04FAC715A}">
      <dgm:prSet/>
      <dgm:spPr/>
      <dgm:t>
        <a:bodyPr/>
        <a:lstStyle/>
        <a:p>
          <a:pPr marL="274320" algn="l"/>
          <a:endParaRPr lang="en-GB" sz="2000" b="1">
            <a:solidFill>
              <a:schemeClr val="bg1"/>
            </a:solidFill>
            <a:latin typeface="+mn-lt"/>
          </a:endParaRPr>
        </a:p>
      </dgm:t>
    </dgm:pt>
    <dgm:pt modelId="{AA6C212B-61E8-4180-90B7-9EC47EECE317}" type="sibTrans" cxnId="{02C1A697-64B9-4E56-88C2-B5C04FAC715A}">
      <dgm:prSet/>
      <dgm:spPr/>
      <dgm:t>
        <a:bodyPr/>
        <a:lstStyle/>
        <a:p>
          <a:pPr marL="274320" algn="l"/>
          <a:endParaRPr lang="en-GB" sz="2000" b="1">
            <a:solidFill>
              <a:schemeClr val="bg1"/>
            </a:solidFill>
            <a:latin typeface="+mn-lt"/>
          </a:endParaRPr>
        </a:p>
      </dgm:t>
    </dgm:pt>
    <dgm:pt modelId="{5CCC30E3-5825-4665-93A2-6C54F2A2D2B9}">
      <dgm:prSet custT="1"/>
      <dgm:spPr>
        <a:solidFill>
          <a:srgbClr val="B8E851"/>
        </a:solidFill>
      </dgm:spPr>
      <dgm:t>
        <a:bodyPr/>
        <a:lstStyle/>
        <a:p>
          <a:r>
            <a:rPr lang="en-GB" altLang="en-US" sz="2000" b="1" smtClean="0">
              <a:latin typeface="+mn-lt"/>
              <a:cs typeface="Arial" panose="020B0604020202020204" pitchFamily="34" charset="0"/>
            </a:rPr>
            <a:t>Intentional </a:t>
          </a:r>
          <a:endParaRPr lang="en-US" sz="2000" b="1" dirty="0">
            <a:latin typeface="+mn-lt"/>
          </a:endParaRPr>
        </a:p>
      </dgm:t>
    </dgm:pt>
    <dgm:pt modelId="{E2F953EF-327F-4E1D-884A-9965248D4656}" type="parTrans" cxnId="{DE3DE2AC-51A4-4699-97EA-BA0E5F5791B4}">
      <dgm:prSet/>
      <dgm:spPr/>
      <dgm:t>
        <a:bodyPr/>
        <a:lstStyle/>
        <a:p>
          <a:endParaRPr lang="en-US" sz="2000" b="1">
            <a:solidFill>
              <a:schemeClr val="bg1"/>
            </a:solidFill>
            <a:latin typeface="+mn-lt"/>
          </a:endParaRPr>
        </a:p>
      </dgm:t>
    </dgm:pt>
    <dgm:pt modelId="{76F4FA4D-8232-4090-A9A2-D7EF4C9A30A1}" type="sibTrans" cxnId="{DE3DE2AC-51A4-4699-97EA-BA0E5F5791B4}">
      <dgm:prSet/>
      <dgm:spPr/>
      <dgm:t>
        <a:bodyPr/>
        <a:lstStyle/>
        <a:p>
          <a:endParaRPr lang="en-US" sz="2000" b="1">
            <a:solidFill>
              <a:schemeClr val="bg1"/>
            </a:solidFill>
            <a:latin typeface="+mn-lt"/>
          </a:endParaRPr>
        </a:p>
      </dgm:t>
    </dgm:pt>
    <dgm:pt modelId="{611B0A13-AAC3-4528-833F-F4A34FCE8087}">
      <dgm:prSet custT="1"/>
      <dgm:spPr/>
      <dgm:t>
        <a:bodyPr/>
        <a:lstStyle/>
        <a:p>
          <a:r>
            <a:rPr lang="en-GB" altLang="en-US" sz="2000" b="1" smtClean="0">
              <a:latin typeface="+mn-lt"/>
              <a:cs typeface="Arial" panose="020B0604020202020204" pitchFamily="34" charset="0"/>
            </a:rPr>
            <a:t>Power imbalance </a:t>
          </a:r>
          <a:endParaRPr lang="en-US" sz="2000" b="1" dirty="0">
            <a:latin typeface="+mn-lt"/>
          </a:endParaRPr>
        </a:p>
      </dgm:t>
    </dgm:pt>
    <dgm:pt modelId="{C7F1CA17-B52D-4920-95F3-549B7F421645}" type="parTrans" cxnId="{E5687B3F-1311-4539-BC33-19D9C6EAC30C}">
      <dgm:prSet/>
      <dgm:spPr/>
      <dgm:t>
        <a:bodyPr/>
        <a:lstStyle/>
        <a:p>
          <a:endParaRPr lang="en-US" sz="2000" b="1">
            <a:solidFill>
              <a:schemeClr val="bg1"/>
            </a:solidFill>
            <a:latin typeface="+mn-lt"/>
          </a:endParaRPr>
        </a:p>
      </dgm:t>
    </dgm:pt>
    <dgm:pt modelId="{53319CDD-8872-4368-BCB9-16641A3B16BE}" type="sibTrans" cxnId="{E5687B3F-1311-4539-BC33-19D9C6EAC30C}">
      <dgm:prSet/>
      <dgm:spPr/>
      <dgm:t>
        <a:bodyPr/>
        <a:lstStyle/>
        <a:p>
          <a:endParaRPr lang="en-US" sz="2000" b="1">
            <a:solidFill>
              <a:schemeClr val="bg1"/>
            </a:solidFill>
            <a:latin typeface="+mn-lt"/>
          </a:endParaRPr>
        </a:p>
      </dgm:t>
    </dgm:pt>
    <dgm:pt modelId="{36926C53-B3B7-4E0E-A36B-8C94B7C8C32B}" type="pres">
      <dgm:prSet presAssocID="{3D84A251-E525-4EE2-8F0E-41640F244551}" presName="Name0" presStyleCnt="0">
        <dgm:presLayoutVars>
          <dgm:dir/>
          <dgm:resizeHandles val="exact"/>
        </dgm:presLayoutVars>
      </dgm:prSet>
      <dgm:spPr/>
      <dgm:t>
        <a:bodyPr/>
        <a:lstStyle/>
        <a:p>
          <a:endParaRPr lang="en-GB"/>
        </a:p>
      </dgm:t>
    </dgm:pt>
    <dgm:pt modelId="{346D9B12-FB76-471C-8E21-A0A155E8528A}" type="pres">
      <dgm:prSet presAssocID="{040C158F-C18C-474D-8DE9-97940C5290C0}" presName="parTxOnly" presStyleLbl="node1" presStyleIdx="0" presStyleCnt="4">
        <dgm:presLayoutVars>
          <dgm:bulletEnabled val="1"/>
        </dgm:presLayoutVars>
      </dgm:prSet>
      <dgm:spPr/>
      <dgm:t>
        <a:bodyPr/>
        <a:lstStyle/>
        <a:p>
          <a:endParaRPr lang="en-GB"/>
        </a:p>
      </dgm:t>
    </dgm:pt>
    <dgm:pt modelId="{97208710-D92F-4305-93D5-38FE444B28BC}" type="pres">
      <dgm:prSet presAssocID="{B3123DA1-94DE-49CB-95D7-B282B4FB12C3}" presName="parSpace" presStyleCnt="0"/>
      <dgm:spPr/>
      <dgm:t>
        <a:bodyPr/>
        <a:lstStyle/>
        <a:p>
          <a:endParaRPr lang="en-US"/>
        </a:p>
      </dgm:t>
    </dgm:pt>
    <dgm:pt modelId="{9DEF6000-D249-423E-AC9B-79083147299E}" type="pres">
      <dgm:prSet presAssocID="{A822E49C-FC4F-40BA-8727-509B1893F7B6}" presName="parTxOnly" presStyleLbl="node1" presStyleIdx="1" presStyleCnt="4" custLinFactNeighborY="7143">
        <dgm:presLayoutVars>
          <dgm:bulletEnabled val="1"/>
        </dgm:presLayoutVars>
      </dgm:prSet>
      <dgm:spPr/>
      <dgm:t>
        <a:bodyPr/>
        <a:lstStyle/>
        <a:p>
          <a:endParaRPr lang="en-GB"/>
        </a:p>
      </dgm:t>
    </dgm:pt>
    <dgm:pt modelId="{7DDA133B-DD2F-45A7-860C-93932FADFF3B}" type="pres">
      <dgm:prSet presAssocID="{AA6C212B-61E8-4180-90B7-9EC47EECE317}" presName="parSpace" presStyleCnt="0"/>
      <dgm:spPr/>
      <dgm:t>
        <a:bodyPr/>
        <a:lstStyle/>
        <a:p>
          <a:endParaRPr lang="en-US"/>
        </a:p>
      </dgm:t>
    </dgm:pt>
    <dgm:pt modelId="{D79C0D2F-B0E8-4FF3-9DB8-50E218BA1D60}" type="pres">
      <dgm:prSet presAssocID="{5CCC30E3-5825-4665-93A2-6C54F2A2D2B9}" presName="parTxOnly" presStyleLbl="node1" presStyleIdx="2" presStyleCnt="4">
        <dgm:presLayoutVars>
          <dgm:bulletEnabled val="1"/>
        </dgm:presLayoutVars>
      </dgm:prSet>
      <dgm:spPr/>
      <dgm:t>
        <a:bodyPr/>
        <a:lstStyle/>
        <a:p>
          <a:endParaRPr lang="en-GB"/>
        </a:p>
      </dgm:t>
    </dgm:pt>
    <dgm:pt modelId="{AA6DDDC9-622D-4803-AE2F-7F8ACCF0D41F}" type="pres">
      <dgm:prSet presAssocID="{76F4FA4D-8232-4090-A9A2-D7EF4C9A30A1}" presName="parSpace" presStyleCnt="0"/>
      <dgm:spPr/>
      <dgm:t>
        <a:bodyPr/>
        <a:lstStyle/>
        <a:p>
          <a:endParaRPr lang="en-US"/>
        </a:p>
      </dgm:t>
    </dgm:pt>
    <dgm:pt modelId="{199A920D-27A0-4333-8F36-07C56C9500D4}" type="pres">
      <dgm:prSet presAssocID="{611B0A13-AAC3-4528-833F-F4A34FCE8087}" presName="parTxOnly" presStyleLbl="node1" presStyleIdx="3" presStyleCnt="4">
        <dgm:presLayoutVars>
          <dgm:bulletEnabled val="1"/>
        </dgm:presLayoutVars>
      </dgm:prSet>
      <dgm:spPr/>
      <dgm:t>
        <a:bodyPr/>
        <a:lstStyle/>
        <a:p>
          <a:endParaRPr lang="en-GB"/>
        </a:p>
      </dgm:t>
    </dgm:pt>
  </dgm:ptLst>
  <dgm:cxnLst>
    <dgm:cxn modelId="{7DB8D4FD-21AF-7546-B22C-3660D13029E0}" type="presOf" srcId="{5CCC30E3-5825-4665-93A2-6C54F2A2D2B9}" destId="{D79C0D2F-B0E8-4FF3-9DB8-50E218BA1D60}" srcOrd="0" destOrd="0" presId="urn:microsoft.com/office/officeart/2005/8/layout/hChevron3"/>
    <dgm:cxn modelId="{F6435440-0E9A-8740-84E2-C6817DD178AC}" type="presOf" srcId="{040C158F-C18C-474D-8DE9-97940C5290C0}" destId="{346D9B12-FB76-471C-8E21-A0A155E8528A}" srcOrd="0" destOrd="0" presId="urn:microsoft.com/office/officeart/2005/8/layout/hChevron3"/>
    <dgm:cxn modelId="{44BEE05B-872B-4B4A-91EC-A6EB5765CF25}" type="presOf" srcId="{3D84A251-E525-4EE2-8F0E-41640F244551}" destId="{36926C53-B3B7-4E0E-A36B-8C94B7C8C32B}" srcOrd="0" destOrd="0" presId="urn:microsoft.com/office/officeart/2005/8/layout/hChevron3"/>
    <dgm:cxn modelId="{02C1A697-64B9-4E56-88C2-B5C04FAC715A}" srcId="{3D84A251-E525-4EE2-8F0E-41640F244551}" destId="{A822E49C-FC4F-40BA-8727-509B1893F7B6}" srcOrd="1" destOrd="0" parTransId="{437C50F3-259D-48BF-B935-880758857BB1}" sibTransId="{AA6C212B-61E8-4180-90B7-9EC47EECE317}"/>
    <dgm:cxn modelId="{36851F00-C4D3-1A49-9F82-888FD5679DC3}" type="presOf" srcId="{611B0A13-AAC3-4528-833F-F4A34FCE8087}" destId="{199A920D-27A0-4333-8F36-07C56C9500D4}" srcOrd="0" destOrd="0" presId="urn:microsoft.com/office/officeart/2005/8/layout/hChevron3"/>
    <dgm:cxn modelId="{E5687B3F-1311-4539-BC33-19D9C6EAC30C}" srcId="{3D84A251-E525-4EE2-8F0E-41640F244551}" destId="{611B0A13-AAC3-4528-833F-F4A34FCE8087}" srcOrd="3" destOrd="0" parTransId="{C7F1CA17-B52D-4920-95F3-549B7F421645}" sibTransId="{53319CDD-8872-4368-BCB9-16641A3B16BE}"/>
    <dgm:cxn modelId="{C280A17C-7D1E-4D33-BBA8-21E968B7C859}" srcId="{3D84A251-E525-4EE2-8F0E-41640F244551}" destId="{040C158F-C18C-474D-8DE9-97940C5290C0}" srcOrd="0" destOrd="0" parTransId="{117604EC-11D5-4FC2-9599-724C2D0EECD6}" sibTransId="{B3123DA1-94DE-49CB-95D7-B282B4FB12C3}"/>
    <dgm:cxn modelId="{DE3DE2AC-51A4-4699-97EA-BA0E5F5791B4}" srcId="{3D84A251-E525-4EE2-8F0E-41640F244551}" destId="{5CCC30E3-5825-4665-93A2-6C54F2A2D2B9}" srcOrd="2" destOrd="0" parTransId="{E2F953EF-327F-4E1D-884A-9965248D4656}" sibTransId="{76F4FA4D-8232-4090-A9A2-D7EF4C9A30A1}"/>
    <dgm:cxn modelId="{81AA72CD-7567-1A4A-9E49-34018BCFFC0D}" type="presOf" srcId="{A822E49C-FC4F-40BA-8727-509B1893F7B6}" destId="{9DEF6000-D249-423E-AC9B-79083147299E}" srcOrd="0" destOrd="0" presId="urn:microsoft.com/office/officeart/2005/8/layout/hChevron3"/>
    <dgm:cxn modelId="{303D2470-C8AE-634D-8363-DCE10A40F318}" type="presParOf" srcId="{36926C53-B3B7-4E0E-A36B-8C94B7C8C32B}" destId="{346D9B12-FB76-471C-8E21-A0A155E8528A}" srcOrd="0" destOrd="0" presId="urn:microsoft.com/office/officeart/2005/8/layout/hChevron3"/>
    <dgm:cxn modelId="{8C531D7C-88FF-DA49-BDDE-B6CE0C74E987}" type="presParOf" srcId="{36926C53-B3B7-4E0E-A36B-8C94B7C8C32B}" destId="{97208710-D92F-4305-93D5-38FE444B28BC}" srcOrd="1" destOrd="0" presId="urn:microsoft.com/office/officeart/2005/8/layout/hChevron3"/>
    <dgm:cxn modelId="{45E18DBE-FFFD-DD46-8B1E-4C7082700979}" type="presParOf" srcId="{36926C53-B3B7-4E0E-A36B-8C94B7C8C32B}" destId="{9DEF6000-D249-423E-AC9B-79083147299E}" srcOrd="2" destOrd="0" presId="urn:microsoft.com/office/officeart/2005/8/layout/hChevron3"/>
    <dgm:cxn modelId="{7E56D998-D15E-8C46-90B1-21E4B7A58E59}" type="presParOf" srcId="{36926C53-B3B7-4E0E-A36B-8C94B7C8C32B}" destId="{7DDA133B-DD2F-45A7-860C-93932FADFF3B}" srcOrd="3" destOrd="0" presId="urn:microsoft.com/office/officeart/2005/8/layout/hChevron3"/>
    <dgm:cxn modelId="{F9062BA1-EB6B-F043-9226-00AB28E2B306}" type="presParOf" srcId="{36926C53-B3B7-4E0E-A36B-8C94B7C8C32B}" destId="{D79C0D2F-B0E8-4FF3-9DB8-50E218BA1D60}" srcOrd="4" destOrd="0" presId="urn:microsoft.com/office/officeart/2005/8/layout/hChevron3"/>
    <dgm:cxn modelId="{02A215DF-E53C-104F-9848-BF9994BA7A85}" type="presParOf" srcId="{36926C53-B3B7-4E0E-A36B-8C94B7C8C32B}" destId="{AA6DDDC9-622D-4803-AE2F-7F8ACCF0D41F}" srcOrd="5" destOrd="0" presId="urn:microsoft.com/office/officeart/2005/8/layout/hChevron3"/>
    <dgm:cxn modelId="{A5030FF5-F232-D145-BA20-F99635328F23}" type="presParOf" srcId="{36926C53-B3B7-4E0E-A36B-8C94B7C8C32B}" destId="{199A920D-27A0-4333-8F36-07C56C9500D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233B72-2AB2-40CC-95F5-319323F136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57CD5B-E101-4182-B974-AAAB2567A6C9}">
      <dgm:prSet custT="1"/>
      <dgm:spPr>
        <a:solidFill>
          <a:schemeClr val="accent6">
            <a:lumMod val="95000"/>
          </a:schemeClr>
        </a:solidFill>
      </dgm:spPr>
      <dgm:t>
        <a:bodyPr anchor="ctr"/>
        <a:lstStyle/>
        <a:p>
          <a:pPr algn="l"/>
          <a:r>
            <a:rPr lang="en-US" sz="1600" b="1" dirty="0" smtClean="0">
              <a:solidFill>
                <a:schemeClr val="accent1"/>
              </a:solidFill>
            </a:rPr>
            <a:t>Is this: </a:t>
          </a:r>
        </a:p>
        <a:p>
          <a:pPr algn="l"/>
          <a:r>
            <a:rPr lang="en-US" sz="1600" b="1" dirty="0" smtClean="0">
              <a:solidFill>
                <a:schemeClr val="accent1"/>
              </a:solidFill>
            </a:rPr>
            <a:t>-   Bullying </a:t>
          </a:r>
        </a:p>
        <a:p>
          <a:pPr algn="l"/>
          <a:r>
            <a:rPr lang="en-US" sz="1600" b="1" dirty="0" smtClean="0">
              <a:solidFill>
                <a:schemeClr val="accent1"/>
              </a:solidFill>
            </a:rPr>
            <a:t>-   Not bullying </a:t>
          </a:r>
        </a:p>
        <a:p>
          <a:pPr algn="l"/>
          <a:r>
            <a:rPr lang="en-US" sz="1600" b="1" dirty="0" smtClean="0">
              <a:solidFill>
                <a:schemeClr val="accent1"/>
              </a:solidFill>
            </a:rPr>
            <a:t>-   Need more information </a:t>
          </a:r>
          <a:endParaRPr lang="en-US" sz="1600" b="1" dirty="0">
            <a:solidFill>
              <a:schemeClr val="accent1"/>
            </a:solidFill>
          </a:endParaRPr>
        </a:p>
      </dgm:t>
    </dgm:pt>
    <dgm:pt modelId="{EDF34DEE-5800-42CB-B341-FE0D92C39986}" type="parTrans" cxnId="{40E23134-FF98-4188-87D9-A6370939E2F5}">
      <dgm:prSet/>
      <dgm:spPr/>
      <dgm:t>
        <a:bodyPr/>
        <a:lstStyle/>
        <a:p>
          <a:endParaRPr lang="en-US" sz="1600">
            <a:solidFill>
              <a:schemeClr val="accent1"/>
            </a:solidFill>
          </a:endParaRPr>
        </a:p>
      </dgm:t>
    </dgm:pt>
    <dgm:pt modelId="{74127958-A65F-41EB-B1D6-4A3F9FB3F2AD}" type="sibTrans" cxnId="{40E23134-FF98-4188-87D9-A6370939E2F5}">
      <dgm:prSet/>
      <dgm:spPr/>
      <dgm:t>
        <a:bodyPr/>
        <a:lstStyle/>
        <a:p>
          <a:endParaRPr lang="en-US" sz="1600">
            <a:solidFill>
              <a:schemeClr val="accent1"/>
            </a:solidFill>
          </a:endParaRPr>
        </a:p>
      </dgm:t>
    </dgm:pt>
    <dgm:pt modelId="{5E83266B-1C2E-478C-B8EA-DC30C23BC8B8}">
      <dgm:prSet custT="1"/>
      <dgm:spPr>
        <a:solidFill>
          <a:schemeClr val="accent6">
            <a:lumMod val="95000"/>
          </a:schemeClr>
        </a:solidFill>
      </dgm:spPr>
      <dgm:t>
        <a:bodyPr anchor="ctr"/>
        <a:lstStyle/>
        <a:p>
          <a:r>
            <a:rPr lang="en-GB" sz="1800" b="1" dirty="0" smtClean="0">
              <a:solidFill>
                <a:schemeClr val="accent1"/>
              </a:solidFill>
            </a:rPr>
            <a:t>Freddie spits into a can of cola and says he will make Jake drink it.</a:t>
          </a:r>
          <a:endParaRPr lang="en-US" sz="1800" b="1" dirty="0">
            <a:solidFill>
              <a:schemeClr val="accent1"/>
            </a:solidFill>
          </a:endParaRPr>
        </a:p>
      </dgm:t>
    </dgm:pt>
    <dgm:pt modelId="{FC846C49-9FEB-4A77-A95F-9193BEAA49D7}" type="parTrans" cxnId="{E4FAEF76-D332-4E36-96A1-BAF0CEA84153}">
      <dgm:prSet/>
      <dgm:spPr/>
      <dgm:t>
        <a:bodyPr/>
        <a:lstStyle/>
        <a:p>
          <a:endParaRPr lang="en-US" sz="1600">
            <a:solidFill>
              <a:schemeClr val="accent1"/>
            </a:solidFill>
          </a:endParaRPr>
        </a:p>
      </dgm:t>
    </dgm:pt>
    <dgm:pt modelId="{6DC9CBE8-5D85-4EAC-8688-A90D74340C13}" type="sibTrans" cxnId="{E4FAEF76-D332-4E36-96A1-BAF0CEA84153}">
      <dgm:prSet/>
      <dgm:spPr/>
      <dgm:t>
        <a:bodyPr/>
        <a:lstStyle/>
        <a:p>
          <a:endParaRPr lang="en-US" sz="1600">
            <a:solidFill>
              <a:schemeClr val="accent1"/>
            </a:solidFill>
          </a:endParaRPr>
        </a:p>
      </dgm:t>
    </dgm:pt>
    <dgm:pt modelId="{478A7092-0948-42E1-A457-1436630D6623}">
      <dgm:prSet custT="1"/>
      <dgm:spPr>
        <a:solidFill>
          <a:schemeClr val="accent6">
            <a:lumMod val="95000"/>
          </a:schemeClr>
        </a:solidFill>
      </dgm:spPr>
      <dgm:t>
        <a:bodyPr anchor="ctr"/>
        <a:lstStyle/>
        <a:p>
          <a:r>
            <a:rPr lang="en-GB" sz="1800" b="1" dirty="0" smtClean="0">
              <a:solidFill>
                <a:schemeClr val="accent1"/>
              </a:solidFill>
            </a:rPr>
            <a:t>Lewis posts a video of himself singing on </a:t>
          </a:r>
          <a:r>
            <a:rPr lang="en-GB" sz="1800" b="1" dirty="0" err="1" smtClean="0">
              <a:solidFill>
                <a:schemeClr val="accent1"/>
              </a:solidFill>
            </a:rPr>
            <a:t>Tik.Tok</a:t>
          </a:r>
          <a:r>
            <a:rPr lang="en-GB" sz="1800" b="1" dirty="0" smtClean="0">
              <a:solidFill>
                <a:schemeClr val="accent1"/>
              </a:solidFill>
            </a:rPr>
            <a:t> (a video sharing social media site) a few of his followers have posted mean comments about it and have started imitating him when they see him at school.</a:t>
          </a:r>
          <a:endParaRPr lang="en-US" sz="1800" b="1" dirty="0">
            <a:solidFill>
              <a:schemeClr val="accent1"/>
            </a:solidFill>
          </a:endParaRPr>
        </a:p>
      </dgm:t>
    </dgm:pt>
    <dgm:pt modelId="{4346D1F6-9A9D-4A62-87CF-CFE159F56525}" type="parTrans" cxnId="{CAED8F0B-E4D3-486B-9242-A822F3EA7C25}">
      <dgm:prSet/>
      <dgm:spPr/>
      <dgm:t>
        <a:bodyPr/>
        <a:lstStyle/>
        <a:p>
          <a:endParaRPr lang="en-US" sz="1600">
            <a:solidFill>
              <a:schemeClr val="accent1"/>
            </a:solidFill>
          </a:endParaRPr>
        </a:p>
      </dgm:t>
    </dgm:pt>
    <dgm:pt modelId="{E035DE92-4FD0-47F6-AC66-DCD3F8E26958}" type="sibTrans" cxnId="{CAED8F0B-E4D3-486B-9242-A822F3EA7C25}">
      <dgm:prSet/>
      <dgm:spPr/>
      <dgm:t>
        <a:bodyPr/>
        <a:lstStyle/>
        <a:p>
          <a:endParaRPr lang="en-US" sz="1600">
            <a:solidFill>
              <a:schemeClr val="accent1"/>
            </a:solidFill>
          </a:endParaRPr>
        </a:p>
      </dgm:t>
    </dgm:pt>
    <dgm:pt modelId="{54240494-E0E1-4915-875C-A4BC5BAE1D65}">
      <dgm:prSet custT="1"/>
      <dgm:spPr>
        <a:solidFill>
          <a:schemeClr val="accent6">
            <a:lumMod val="95000"/>
          </a:schemeClr>
        </a:solidFill>
      </dgm:spPr>
      <dgm:t>
        <a:bodyPr anchor="ctr"/>
        <a:lstStyle/>
        <a:p>
          <a:r>
            <a:rPr lang="en-GB" sz="1800" b="1" dirty="0" err="1" smtClean="0">
              <a:solidFill>
                <a:schemeClr val="accent1"/>
              </a:solidFill>
            </a:rPr>
            <a:t>Simrin</a:t>
          </a:r>
          <a:r>
            <a:rPr lang="en-GB" sz="1800" b="1" dirty="0" smtClean="0">
              <a:solidFill>
                <a:schemeClr val="accent1"/>
              </a:solidFill>
            </a:rPr>
            <a:t> has posted a picture of him and Grace on Instagram from a gig they went to together and Grace doesn’t like the photo. She hasn’t told </a:t>
          </a:r>
          <a:r>
            <a:rPr lang="en-GB" sz="1800" b="1" dirty="0" err="1" smtClean="0">
              <a:solidFill>
                <a:schemeClr val="accent1"/>
              </a:solidFill>
            </a:rPr>
            <a:t>Simrin</a:t>
          </a:r>
          <a:r>
            <a:rPr lang="en-GB" sz="1800" b="1" dirty="0" smtClean="0">
              <a:solidFill>
                <a:schemeClr val="accent1"/>
              </a:solidFill>
            </a:rPr>
            <a:t> and he keeps sharing it.</a:t>
          </a:r>
          <a:endParaRPr lang="en-US" sz="1800" b="1" dirty="0">
            <a:solidFill>
              <a:schemeClr val="accent1"/>
            </a:solidFill>
          </a:endParaRPr>
        </a:p>
      </dgm:t>
    </dgm:pt>
    <dgm:pt modelId="{BA931490-778B-4721-B3A2-482D26D9CB46}" type="parTrans" cxnId="{E0FDA174-7524-4D44-B3A7-F907BC2D0D5F}">
      <dgm:prSet/>
      <dgm:spPr/>
      <dgm:t>
        <a:bodyPr/>
        <a:lstStyle/>
        <a:p>
          <a:endParaRPr lang="en-US" sz="1600">
            <a:solidFill>
              <a:schemeClr val="accent1"/>
            </a:solidFill>
          </a:endParaRPr>
        </a:p>
      </dgm:t>
    </dgm:pt>
    <dgm:pt modelId="{8DD7FB21-6F1A-440B-AEB1-0CFE92AD026C}" type="sibTrans" cxnId="{E0FDA174-7524-4D44-B3A7-F907BC2D0D5F}">
      <dgm:prSet/>
      <dgm:spPr/>
      <dgm:t>
        <a:bodyPr/>
        <a:lstStyle/>
        <a:p>
          <a:endParaRPr lang="en-US" sz="1600">
            <a:solidFill>
              <a:schemeClr val="accent1"/>
            </a:solidFill>
          </a:endParaRPr>
        </a:p>
      </dgm:t>
    </dgm:pt>
    <dgm:pt modelId="{A8E0C564-9977-419E-ADA2-1564D96C24F3}" type="pres">
      <dgm:prSet presAssocID="{92233B72-2AB2-40CC-95F5-319323F1364A}" presName="vert0" presStyleCnt="0">
        <dgm:presLayoutVars>
          <dgm:dir/>
          <dgm:animOne val="branch"/>
          <dgm:animLvl val="lvl"/>
        </dgm:presLayoutVars>
      </dgm:prSet>
      <dgm:spPr/>
      <dgm:t>
        <a:bodyPr/>
        <a:lstStyle/>
        <a:p>
          <a:endParaRPr lang="en-GB"/>
        </a:p>
      </dgm:t>
    </dgm:pt>
    <dgm:pt modelId="{E14D26EC-D6A7-4C37-A72A-8087B7AC9502}" type="pres">
      <dgm:prSet presAssocID="{6457CD5B-E101-4182-B974-AAAB2567A6C9}" presName="thickLine" presStyleLbl="alignNode1" presStyleIdx="0" presStyleCnt="1"/>
      <dgm:spPr>
        <a:solidFill>
          <a:schemeClr val="accent3">
            <a:lumMod val="20000"/>
            <a:lumOff val="80000"/>
          </a:schemeClr>
        </a:solidFill>
      </dgm:spPr>
    </dgm:pt>
    <dgm:pt modelId="{41EAF90E-41B9-4247-BE52-F38F2D6A9D1F}" type="pres">
      <dgm:prSet presAssocID="{6457CD5B-E101-4182-B974-AAAB2567A6C9}" presName="horz1" presStyleCnt="0"/>
      <dgm:spPr/>
    </dgm:pt>
    <dgm:pt modelId="{CA47E668-6562-4798-92E7-509B4AEBDA40}" type="pres">
      <dgm:prSet presAssocID="{6457CD5B-E101-4182-B974-AAAB2567A6C9}" presName="tx1" presStyleLbl="revTx" presStyleIdx="0" presStyleCnt="4" custScaleX="87748" custLinFactNeighborX="-6414" custLinFactNeighborY="-20780"/>
      <dgm:spPr/>
      <dgm:t>
        <a:bodyPr/>
        <a:lstStyle/>
        <a:p>
          <a:endParaRPr lang="en-GB"/>
        </a:p>
      </dgm:t>
    </dgm:pt>
    <dgm:pt modelId="{6921EC5D-34FB-4AD9-87CA-8AB3CEAA4038}" type="pres">
      <dgm:prSet presAssocID="{6457CD5B-E101-4182-B974-AAAB2567A6C9}" presName="vert1" presStyleCnt="0"/>
      <dgm:spPr/>
    </dgm:pt>
    <dgm:pt modelId="{48C1BA07-A923-464E-AA43-80CB1E925544}" type="pres">
      <dgm:prSet presAssocID="{5E83266B-1C2E-478C-B8EA-DC30C23BC8B8}" presName="vertSpace2a" presStyleCnt="0"/>
      <dgm:spPr/>
    </dgm:pt>
    <dgm:pt modelId="{D97D6630-3405-4B52-874E-6D3733D5CFDA}" type="pres">
      <dgm:prSet presAssocID="{5E83266B-1C2E-478C-B8EA-DC30C23BC8B8}" presName="horz2" presStyleCnt="0"/>
      <dgm:spPr/>
    </dgm:pt>
    <dgm:pt modelId="{A321D9FE-6A70-49CD-87D7-BC930E9B86C3}" type="pres">
      <dgm:prSet presAssocID="{5E83266B-1C2E-478C-B8EA-DC30C23BC8B8}" presName="horzSpace2" presStyleCnt="0"/>
      <dgm:spPr/>
    </dgm:pt>
    <dgm:pt modelId="{F11B7759-59EA-4A91-AB01-9AB9FFCC290B}" type="pres">
      <dgm:prSet presAssocID="{5E83266B-1C2E-478C-B8EA-DC30C23BC8B8}" presName="tx2" presStyleLbl="revTx" presStyleIdx="1" presStyleCnt="4"/>
      <dgm:spPr/>
      <dgm:t>
        <a:bodyPr/>
        <a:lstStyle/>
        <a:p>
          <a:endParaRPr lang="en-GB"/>
        </a:p>
      </dgm:t>
    </dgm:pt>
    <dgm:pt modelId="{2006F637-9846-4B1E-80A7-AD7AC6708DE8}" type="pres">
      <dgm:prSet presAssocID="{5E83266B-1C2E-478C-B8EA-DC30C23BC8B8}" presName="vert2" presStyleCnt="0"/>
      <dgm:spPr/>
    </dgm:pt>
    <dgm:pt modelId="{8DC1555E-6DF3-4719-B03E-FFE01AB44B27}" type="pres">
      <dgm:prSet presAssocID="{5E83266B-1C2E-478C-B8EA-DC30C23BC8B8}" presName="thinLine2b" presStyleLbl="callout" presStyleIdx="0" presStyleCnt="3"/>
      <dgm:spPr>
        <a:solidFill>
          <a:schemeClr val="accent3">
            <a:lumMod val="20000"/>
            <a:lumOff val="80000"/>
          </a:schemeClr>
        </a:solidFill>
      </dgm:spPr>
    </dgm:pt>
    <dgm:pt modelId="{E7A97B77-5094-4723-8652-E2F41891D775}" type="pres">
      <dgm:prSet presAssocID="{5E83266B-1C2E-478C-B8EA-DC30C23BC8B8}" presName="vertSpace2b" presStyleCnt="0"/>
      <dgm:spPr/>
    </dgm:pt>
    <dgm:pt modelId="{3F186DD9-E808-445A-AA51-29F763186586}" type="pres">
      <dgm:prSet presAssocID="{478A7092-0948-42E1-A457-1436630D6623}" presName="horz2" presStyleCnt="0"/>
      <dgm:spPr/>
    </dgm:pt>
    <dgm:pt modelId="{7B3BB7A0-44B7-452A-87B4-FD12C2E33272}" type="pres">
      <dgm:prSet presAssocID="{478A7092-0948-42E1-A457-1436630D6623}" presName="horzSpace2" presStyleCnt="0"/>
      <dgm:spPr/>
    </dgm:pt>
    <dgm:pt modelId="{645E5F43-1C82-43FF-B9E1-B66289374A06}" type="pres">
      <dgm:prSet presAssocID="{478A7092-0948-42E1-A457-1436630D6623}" presName="tx2" presStyleLbl="revTx" presStyleIdx="2" presStyleCnt="4"/>
      <dgm:spPr/>
      <dgm:t>
        <a:bodyPr/>
        <a:lstStyle/>
        <a:p>
          <a:endParaRPr lang="en-GB"/>
        </a:p>
      </dgm:t>
    </dgm:pt>
    <dgm:pt modelId="{4E5595F3-1EB5-4CF5-939C-A44B44EBFDA9}" type="pres">
      <dgm:prSet presAssocID="{478A7092-0948-42E1-A457-1436630D6623}" presName="vert2" presStyleCnt="0"/>
      <dgm:spPr/>
    </dgm:pt>
    <dgm:pt modelId="{0B9FC729-8BFE-4CEF-BEC2-7A93D443268E}" type="pres">
      <dgm:prSet presAssocID="{478A7092-0948-42E1-A457-1436630D6623}" presName="thinLine2b" presStyleLbl="callout" presStyleIdx="1" presStyleCnt="3"/>
      <dgm:spPr>
        <a:solidFill>
          <a:schemeClr val="accent3">
            <a:lumMod val="20000"/>
            <a:lumOff val="80000"/>
          </a:schemeClr>
        </a:solidFill>
      </dgm:spPr>
    </dgm:pt>
    <dgm:pt modelId="{503BD9D8-18F9-407D-8D7D-621B961AA511}" type="pres">
      <dgm:prSet presAssocID="{478A7092-0948-42E1-A457-1436630D6623}" presName="vertSpace2b" presStyleCnt="0"/>
      <dgm:spPr/>
    </dgm:pt>
    <dgm:pt modelId="{4CDD7EFB-EBBC-4F82-A795-505EA5763CCB}" type="pres">
      <dgm:prSet presAssocID="{54240494-E0E1-4915-875C-A4BC5BAE1D65}" presName="horz2" presStyleCnt="0"/>
      <dgm:spPr/>
    </dgm:pt>
    <dgm:pt modelId="{6ED9518F-75C6-44F1-A4FC-8786B1691FDB}" type="pres">
      <dgm:prSet presAssocID="{54240494-E0E1-4915-875C-A4BC5BAE1D65}" presName="horzSpace2" presStyleCnt="0"/>
      <dgm:spPr/>
    </dgm:pt>
    <dgm:pt modelId="{CA464C36-A61B-4ADA-90CE-11589E0C534A}" type="pres">
      <dgm:prSet presAssocID="{54240494-E0E1-4915-875C-A4BC5BAE1D65}" presName="tx2" presStyleLbl="revTx" presStyleIdx="3" presStyleCnt="4"/>
      <dgm:spPr/>
      <dgm:t>
        <a:bodyPr/>
        <a:lstStyle/>
        <a:p>
          <a:endParaRPr lang="en-GB"/>
        </a:p>
      </dgm:t>
    </dgm:pt>
    <dgm:pt modelId="{6B08A665-7452-4064-8A9B-E548319AC504}" type="pres">
      <dgm:prSet presAssocID="{54240494-E0E1-4915-875C-A4BC5BAE1D65}" presName="vert2" presStyleCnt="0"/>
      <dgm:spPr/>
    </dgm:pt>
    <dgm:pt modelId="{304599AA-3C99-415A-AD9D-D012E2473449}" type="pres">
      <dgm:prSet presAssocID="{54240494-E0E1-4915-875C-A4BC5BAE1D65}" presName="thinLine2b" presStyleLbl="callout" presStyleIdx="2" presStyleCnt="3"/>
      <dgm:spPr>
        <a:solidFill>
          <a:schemeClr val="accent3">
            <a:lumMod val="20000"/>
            <a:lumOff val="80000"/>
          </a:schemeClr>
        </a:solidFill>
      </dgm:spPr>
    </dgm:pt>
    <dgm:pt modelId="{517907E6-F0E4-477F-B173-D95A7A6CCBA8}" type="pres">
      <dgm:prSet presAssocID="{54240494-E0E1-4915-875C-A4BC5BAE1D65}" presName="vertSpace2b" presStyleCnt="0"/>
      <dgm:spPr/>
    </dgm:pt>
  </dgm:ptLst>
  <dgm:cxnLst>
    <dgm:cxn modelId="{40E23134-FF98-4188-87D9-A6370939E2F5}" srcId="{92233B72-2AB2-40CC-95F5-319323F1364A}" destId="{6457CD5B-E101-4182-B974-AAAB2567A6C9}" srcOrd="0" destOrd="0" parTransId="{EDF34DEE-5800-42CB-B341-FE0D92C39986}" sibTransId="{74127958-A65F-41EB-B1D6-4A3F9FB3F2AD}"/>
    <dgm:cxn modelId="{8E2D1435-1F97-824E-A7DF-C2B3A514E689}" type="presOf" srcId="{54240494-E0E1-4915-875C-A4BC5BAE1D65}" destId="{CA464C36-A61B-4ADA-90CE-11589E0C534A}" srcOrd="0" destOrd="0" presId="urn:microsoft.com/office/officeart/2008/layout/LinedList"/>
    <dgm:cxn modelId="{E0FDA174-7524-4D44-B3A7-F907BC2D0D5F}" srcId="{6457CD5B-E101-4182-B974-AAAB2567A6C9}" destId="{54240494-E0E1-4915-875C-A4BC5BAE1D65}" srcOrd="2" destOrd="0" parTransId="{BA931490-778B-4721-B3A2-482D26D9CB46}" sibTransId="{8DD7FB21-6F1A-440B-AEB1-0CFE92AD026C}"/>
    <dgm:cxn modelId="{CAED8F0B-E4D3-486B-9242-A822F3EA7C25}" srcId="{6457CD5B-E101-4182-B974-AAAB2567A6C9}" destId="{478A7092-0948-42E1-A457-1436630D6623}" srcOrd="1" destOrd="0" parTransId="{4346D1F6-9A9D-4A62-87CF-CFE159F56525}" sibTransId="{E035DE92-4FD0-47F6-AC66-DCD3F8E26958}"/>
    <dgm:cxn modelId="{0210B10E-5095-B44B-83FF-15342E9BA8D8}" type="presOf" srcId="{6457CD5B-E101-4182-B974-AAAB2567A6C9}" destId="{CA47E668-6562-4798-92E7-509B4AEBDA40}" srcOrd="0" destOrd="0" presId="urn:microsoft.com/office/officeart/2008/layout/LinedList"/>
    <dgm:cxn modelId="{9E1A912D-1E46-1841-88A2-FC301A154AD9}" type="presOf" srcId="{5E83266B-1C2E-478C-B8EA-DC30C23BC8B8}" destId="{F11B7759-59EA-4A91-AB01-9AB9FFCC290B}" srcOrd="0" destOrd="0" presId="urn:microsoft.com/office/officeart/2008/layout/LinedList"/>
    <dgm:cxn modelId="{E4FAEF76-D332-4E36-96A1-BAF0CEA84153}" srcId="{6457CD5B-E101-4182-B974-AAAB2567A6C9}" destId="{5E83266B-1C2E-478C-B8EA-DC30C23BC8B8}" srcOrd="0" destOrd="0" parTransId="{FC846C49-9FEB-4A77-A95F-9193BEAA49D7}" sibTransId="{6DC9CBE8-5D85-4EAC-8688-A90D74340C13}"/>
    <dgm:cxn modelId="{22B40EA4-8234-3048-88D6-FB9F2896E34E}" type="presOf" srcId="{92233B72-2AB2-40CC-95F5-319323F1364A}" destId="{A8E0C564-9977-419E-ADA2-1564D96C24F3}" srcOrd="0" destOrd="0" presId="urn:microsoft.com/office/officeart/2008/layout/LinedList"/>
    <dgm:cxn modelId="{40F43490-8E6B-BB48-82BF-81CBD89182DA}" type="presOf" srcId="{478A7092-0948-42E1-A457-1436630D6623}" destId="{645E5F43-1C82-43FF-B9E1-B66289374A06}" srcOrd="0" destOrd="0" presId="urn:microsoft.com/office/officeart/2008/layout/LinedList"/>
    <dgm:cxn modelId="{7227B05F-CEB0-084C-8809-62D92D280380}" type="presParOf" srcId="{A8E0C564-9977-419E-ADA2-1564D96C24F3}" destId="{E14D26EC-D6A7-4C37-A72A-8087B7AC9502}" srcOrd="0" destOrd="0" presId="urn:microsoft.com/office/officeart/2008/layout/LinedList"/>
    <dgm:cxn modelId="{6D764930-4F1A-8246-A4A3-39A7DD74CE01}" type="presParOf" srcId="{A8E0C564-9977-419E-ADA2-1564D96C24F3}" destId="{41EAF90E-41B9-4247-BE52-F38F2D6A9D1F}" srcOrd="1" destOrd="0" presId="urn:microsoft.com/office/officeart/2008/layout/LinedList"/>
    <dgm:cxn modelId="{CD2D40B6-C6FD-424D-AAEC-47C26A482438}" type="presParOf" srcId="{41EAF90E-41B9-4247-BE52-F38F2D6A9D1F}" destId="{CA47E668-6562-4798-92E7-509B4AEBDA40}" srcOrd="0" destOrd="0" presId="urn:microsoft.com/office/officeart/2008/layout/LinedList"/>
    <dgm:cxn modelId="{F2A20215-BFD3-4D43-AA0E-1F1ADD6C8357}" type="presParOf" srcId="{41EAF90E-41B9-4247-BE52-F38F2D6A9D1F}" destId="{6921EC5D-34FB-4AD9-87CA-8AB3CEAA4038}" srcOrd="1" destOrd="0" presId="urn:microsoft.com/office/officeart/2008/layout/LinedList"/>
    <dgm:cxn modelId="{68867C83-8C14-6241-9F29-08998CD1E47B}" type="presParOf" srcId="{6921EC5D-34FB-4AD9-87CA-8AB3CEAA4038}" destId="{48C1BA07-A923-464E-AA43-80CB1E925544}" srcOrd="0" destOrd="0" presId="urn:microsoft.com/office/officeart/2008/layout/LinedList"/>
    <dgm:cxn modelId="{71BA30C1-DCA5-8347-B7CC-9BB3FE304F42}" type="presParOf" srcId="{6921EC5D-34FB-4AD9-87CA-8AB3CEAA4038}" destId="{D97D6630-3405-4B52-874E-6D3733D5CFDA}" srcOrd="1" destOrd="0" presId="urn:microsoft.com/office/officeart/2008/layout/LinedList"/>
    <dgm:cxn modelId="{5051DD42-9116-6845-9C1A-19BA5C32F1A0}" type="presParOf" srcId="{D97D6630-3405-4B52-874E-6D3733D5CFDA}" destId="{A321D9FE-6A70-49CD-87D7-BC930E9B86C3}" srcOrd="0" destOrd="0" presId="urn:microsoft.com/office/officeart/2008/layout/LinedList"/>
    <dgm:cxn modelId="{5996EC4E-AC3D-A54E-B1B9-87EFE75E1CEE}" type="presParOf" srcId="{D97D6630-3405-4B52-874E-6D3733D5CFDA}" destId="{F11B7759-59EA-4A91-AB01-9AB9FFCC290B}" srcOrd="1" destOrd="0" presId="urn:microsoft.com/office/officeart/2008/layout/LinedList"/>
    <dgm:cxn modelId="{33F2904E-3E6B-1C4E-BECD-6BF98441E407}" type="presParOf" srcId="{D97D6630-3405-4B52-874E-6D3733D5CFDA}" destId="{2006F637-9846-4B1E-80A7-AD7AC6708DE8}" srcOrd="2" destOrd="0" presId="urn:microsoft.com/office/officeart/2008/layout/LinedList"/>
    <dgm:cxn modelId="{EE21622F-681E-EE4B-8D0C-62F98E27EE46}" type="presParOf" srcId="{6921EC5D-34FB-4AD9-87CA-8AB3CEAA4038}" destId="{8DC1555E-6DF3-4719-B03E-FFE01AB44B27}" srcOrd="2" destOrd="0" presId="urn:microsoft.com/office/officeart/2008/layout/LinedList"/>
    <dgm:cxn modelId="{33FD111D-32B5-7549-BA2A-8EE5177D2399}" type="presParOf" srcId="{6921EC5D-34FB-4AD9-87CA-8AB3CEAA4038}" destId="{E7A97B77-5094-4723-8652-E2F41891D775}" srcOrd="3" destOrd="0" presId="urn:microsoft.com/office/officeart/2008/layout/LinedList"/>
    <dgm:cxn modelId="{FC7838CE-3C3C-7449-A27A-40442B69D32E}" type="presParOf" srcId="{6921EC5D-34FB-4AD9-87CA-8AB3CEAA4038}" destId="{3F186DD9-E808-445A-AA51-29F763186586}" srcOrd="4" destOrd="0" presId="urn:microsoft.com/office/officeart/2008/layout/LinedList"/>
    <dgm:cxn modelId="{D9146611-4B6C-4A43-801E-2548A9757491}" type="presParOf" srcId="{3F186DD9-E808-445A-AA51-29F763186586}" destId="{7B3BB7A0-44B7-452A-87B4-FD12C2E33272}" srcOrd="0" destOrd="0" presId="urn:microsoft.com/office/officeart/2008/layout/LinedList"/>
    <dgm:cxn modelId="{7D13516E-B8BE-0448-A6CC-6D580D32FF65}" type="presParOf" srcId="{3F186DD9-E808-445A-AA51-29F763186586}" destId="{645E5F43-1C82-43FF-B9E1-B66289374A06}" srcOrd="1" destOrd="0" presId="urn:microsoft.com/office/officeart/2008/layout/LinedList"/>
    <dgm:cxn modelId="{FFEE620A-714D-DC4B-A885-48C42E2F34A9}" type="presParOf" srcId="{3F186DD9-E808-445A-AA51-29F763186586}" destId="{4E5595F3-1EB5-4CF5-939C-A44B44EBFDA9}" srcOrd="2" destOrd="0" presId="urn:microsoft.com/office/officeart/2008/layout/LinedList"/>
    <dgm:cxn modelId="{08D1E578-FF3E-6E48-8F44-F03097502E8D}" type="presParOf" srcId="{6921EC5D-34FB-4AD9-87CA-8AB3CEAA4038}" destId="{0B9FC729-8BFE-4CEF-BEC2-7A93D443268E}" srcOrd="5" destOrd="0" presId="urn:microsoft.com/office/officeart/2008/layout/LinedList"/>
    <dgm:cxn modelId="{B3405D1A-F809-B84B-BE66-BD2AA0E10A32}" type="presParOf" srcId="{6921EC5D-34FB-4AD9-87CA-8AB3CEAA4038}" destId="{503BD9D8-18F9-407D-8D7D-621B961AA511}" srcOrd="6" destOrd="0" presId="urn:microsoft.com/office/officeart/2008/layout/LinedList"/>
    <dgm:cxn modelId="{466909A5-AB82-324D-AEEC-30B8397B2F91}" type="presParOf" srcId="{6921EC5D-34FB-4AD9-87CA-8AB3CEAA4038}" destId="{4CDD7EFB-EBBC-4F82-A795-505EA5763CCB}" srcOrd="7" destOrd="0" presId="urn:microsoft.com/office/officeart/2008/layout/LinedList"/>
    <dgm:cxn modelId="{1775879C-80FA-CD4E-B9D0-7153205EAE42}" type="presParOf" srcId="{4CDD7EFB-EBBC-4F82-A795-505EA5763CCB}" destId="{6ED9518F-75C6-44F1-A4FC-8786B1691FDB}" srcOrd="0" destOrd="0" presId="urn:microsoft.com/office/officeart/2008/layout/LinedList"/>
    <dgm:cxn modelId="{FA899415-333E-E14F-8E6B-4867510721DE}" type="presParOf" srcId="{4CDD7EFB-EBBC-4F82-A795-505EA5763CCB}" destId="{CA464C36-A61B-4ADA-90CE-11589E0C534A}" srcOrd="1" destOrd="0" presId="urn:microsoft.com/office/officeart/2008/layout/LinedList"/>
    <dgm:cxn modelId="{2A4762E8-075E-DB44-927B-0C125B37EAD9}" type="presParOf" srcId="{4CDD7EFB-EBBC-4F82-A795-505EA5763CCB}" destId="{6B08A665-7452-4064-8A9B-E548319AC504}" srcOrd="2" destOrd="0" presId="urn:microsoft.com/office/officeart/2008/layout/LinedList"/>
    <dgm:cxn modelId="{4C1D2094-BD15-A044-918D-8BDA62C52793}" type="presParOf" srcId="{6921EC5D-34FB-4AD9-87CA-8AB3CEAA4038}" destId="{304599AA-3C99-415A-AD9D-D012E2473449}" srcOrd="8" destOrd="0" presId="urn:microsoft.com/office/officeart/2008/layout/LinedList"/>
    <dgm:cxn modelId="{7817D65F-6C0E-3446-8D1F-3BDDA4FAC922}" type="presParOf" srcId="{6921EC5D-34FB-4AD9-87CA-8AB3CEAA4038}" destId="{517907E6-F0E4-477F-B173-D95A7A6CCBA8}"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F92B63-CD3D-41CC-BD43-818D01768AC2}"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US"/>
        </a:p>
      </dgm:t>
    </dgm:pt>
    <dgm:pt modelId="{63C32F6C-43E5-401D-BD64-81F8C064C45C}">
      <dgm:prSet custT="1"/>
      <dgm:spPr>
        <a:solidFill>
          <a:schemeClr val="accent1"/>
        </a:solidFill>
        <a:ln>
          <a:solidFill>
            <a:schemeClr val="accent1"/>
          </a:solidFill>
        </a:ln>
      </dgm:spPr>
      <dgm:t>
        <a:bodyPr/>
        <a:lstStyle/>
        <a:p>
          <a:r>
            <a:rPr lang="en-GB" sz="2400"/>
            <a:t>Hurtful </a:t>
          </a:r>
          <a:endParaRPr lang="en-US" sz="2400"/>
        </a:p>
      </dgm:t>
    </dgm:pt>
    <dgm:pt modelId="{2DED77A5-14DD-404D-975C-067C7ABE1EAC}" type="parTrans" cxnId="{1C47661A-7B32-4439-A60E-1DC77BF1BC2A}">
      <dgm:prSet/>
      <dgm:spPr/>
      <dgm:t>
        <a:bodyPr/>
        <a:lstStyle/>
        <a:p>
          <a:endParaRPr lang="en-US" sz="2400"/>
        </a:p>
      </dgm:t>
    </dgm:pt>
    <dgm:pt modelId="{962B7F49-2A6C-4782-86D6-FE61394368D3}" type="sibTrans" cxnId="{1C47661A-7B32-4439-A60E-1DC77BF1BC2A}">
      <dgm:prSet/>
      <dgm:spPr/>
      <dgm:t>
        <a:bodyPr/>
        <a:lstStyle/>
        <a:p>
          <a:endParaRPr lang="en-US" sz="2400"/>
        </a:p>
      </dgm:t>
    </dgm:pt>
    <dgm:pt modelId="{EBCB8CBA-E361-4E3E-82BA-38054D502C48}">
      <dgm:prSet custT="1"/>
      <dgm:spPr>
        <a:solidFill>
          <a:schemeClr val="bg1">
            <a:lumMod val="85000"/>
          </a:schemeClr>
        </a:solidFill>
      </dgm:spPr>
      <dgm:t>
        <a:bodyPr/>
        <a:lstStyle/>
        <a:p>
          <a:r>
            <a:rPr lang="en-GB" sz="2400">
              <a:solidFill>
                <a:schemeClr val="accent1"/>
              </a:solidFill>
            </a:rPr>
            <a:t>Repetitive </a:t>
          </a:r>
          <a:endParaRPr lang="en-US" sz="2400">
            <a:solidFill>
              <a:schemeClr val="accent1"/>
            </a:solidFill>
          </a:endParaRPr>
        </a:p>
      </dgm:t>
    </dgm:pt>
    <dgm:pt modelId="{88DA2A23-A9D8-4558-AC59-73C2F85FF451}" type="parTrans" cxnId="{763A32C7-7384-4169-BADF-8B6A92047E6E}">
      <dgm:prSet/>
      <dgm:spPr/>
      <dgm:t>
        <a:bodyPr/>
        <a:lstStyle/>
        <a:p>
          <a:endParaRPr lang="en-US" sz="2400"/>
        </a:p>
      </dgm:t>
    </dgm:pt>
    <dgm:pt modelId="{13F67276-3689-41F1-BD38-4737F5D166A2}" type="sibTrans" cxnId="{763A32C7-7384-4169-BADF-8B6A92047E6E}">
      <dgm:prSet/>
      <dgm:spPr/>
      <dgm:t>
        <a:bodyPr/>
        <a:lstStyle/>
        <a:p>
          <a:endParaRPr lang="en-US" sz="2400"/>
        </a:p>
      </dgm:t>
    </dgm:pt>
    <dgm:pt modelId="{2A99C7E4-1D14-4463-BF20-82F1886BAFBA}">
      <dgm:prSet custT="1"/>
      <dgm:spPr>
        <a:solidFill>
          <a:schemeClr val="accent2"/>
        </a:solidFill>
        <a:ln>
          <a:solidFill>
            <a:schemeClr val="accent2"/>
          </a:solidFill>
        </a:ln>
      </dgm:spPr>
      <dgm:t>
        <a:bodyPr/>
        <a:lstStyle/>
        <a:p>
          <a:r>
            <a:rPr lang="en-GB" sz="2400" dirty="0"/>
            <a:t>Intentional </a:t>
          </a:r>
          <a:endParaRPr lang="en-US" sz="2400" dirty="0"/>
        </a:p>
      </dgm:t>
    </dgm:pt>
    <dgm:pt modelId="{809B4BAF-E37E-468E-B506-500C379D6A8D}" type="parTrans" cxnId="{0B6348DD-D1D1-45F1-9E32-A2AC075E8B41}">
      <dgm:prSet/>
      <dgm:spPr/>
      <dgm:t>
        <a:bodyPr/>
        <a:lstStyle/>
        <a:p>
          <a:endParaRPr lang="en-US" sz="2400"/>
        </a:p>
      </dgm:t>
    </dgm:pt>
    <dgm:pt modelId="{9ED00C4A-9893-4CCF-8C32-B7BB095AC95A}" type="sibTrans" cxnId="{0B6348DD-D1D1-45F1-9E32-A2AC075E8B41}">
      <dgm:prSet/>
      <dgm:spPr/>
      <dgm:t>
        <a:bodyPr/>
        <a:lstStyle/>
        <a:p>
          <a:endParaRPr lang="en-US" sz="2400"/>
        </a:p>
      </dgm:t>
    </dgm:pt>
    <dgm:pt modelId="{28D5983D-82E9-4B24-BD47-51BA747167A2}">
      <dgm:prSet custT="1"/>
      <dgm:spPr>
        <a:solidFill>
          <a:srgbClr val="B8E851"/>
        </a:solidFill>
      </dgm:spPr>
      <dgm:t>
        <a:bodyPr/>
        <a:lstStyle/>
        <a:p>
          <a:r>
            <a:rPr lang="en-GB" sz="2400" dirty="0">
              <a:solidFill>
                <a:srgbClr val="002060"/>
              </a:solidFill>
            </a:rPr>
            <a:t>Power imbalance </a:t>
          </a:r>
          <a:endParaRPr lang="en-US" sz="2400" dirty="0">
            <a:solidFill>
              <a:srgbClr val="002060"/>
            </a:solidFill>
          </a:endParaRPr>
        </a:p>
      </dgm:t>
    </dgm:pt>
    <dgm:pt modelId="{BF76D460-79B1-495E-A3B1-803B1496FE5B}" type="parTrans" cxnId="{417F68D3-F34E-41A9-926F-ADA59B68E14F}">
      <dgm:prSet/>
      <dgm:spPr/>
      <dgm:t>
        <a:bodyPr/>
        <a:lstStyle/>
        <a:p>
          <a:endParaRPr lang="en-US" sz="2400"/>
        </a:p>
      </dgm:t>
    </dgm:pt>
    <dgm:pt modelId="{50F19D7A-BEC1-4314-A975-0EEDBDBB0992}" type="sibTrans" cxnId="{417F68D3-F34E-41A9-926F-ADA59B68E14F}">
      <dgm:prSet/>
      <dgm:spPr/>
      <dgm:t>
        <a:bodyPr/>
        <a:lstStyle/>
        <a:p>
          <a:endParaRPr lang="en-US" sz="2400"/>
        </a:p>
      </dgm:t>
    </dgm:pt>
    <dgm:pt modelId="{E61550BC-1FF9-4698-9379-C9490B477297}" type="pres">
      <dgm:prSet presAssocID="{17F92B63-CD3D-41CC-BD43-818D01768AC2}" presName="Name0" presStyleCnt="0">
        <dgm:presLayoutVars>
          <dgm:chMax/>
          <dgm:chPref val="3"/>
          <dgm:dir/>
          <dgm:animOne val="branch"/>
          <dgm:animLvl val="lvl"/>
        </dgm:presLayoutVars>
      </dgm:prSet>
      <dgm:spPr/>
      <dgm:t>
        <a:bodyPr/>
        <a:lstStyle/>
        <a:p>
          <a:endParaRPr lang="en-GB"/>
        </a:p>
      </dgm:t>
    </dgm:pt>
    <dgm:pt modelId="{86165A85-0123-42D9-90C7-7583A7071F9F}" type="pres">
      <dgm:prSet presAssocID="{63C32F6C-43E5-401D-BD64-81F8C064C45C}" presName="composite" presStyleCnt="0"/>
      <dgm:spPr/>
    </dgm:pt>
    <dgm:pt modelId="{A67DAD36-27A7-4B2D-A671-A70E26E9C9CF}" type="pres">
      <dgm:prSet presAssocID="{63C32F6C-43E5-401D-BD64-81F8C064C45C}" presName="FirstChild" presStyleLbl="revTx" presStyleIdx="0" presStyleCnt="4">
        <dgm:presLayoutVars>
          <dgm:chMax val="0"/>
          <dgm:chPref val="0"/>
          <dgm:bulletEnabled val="1"/>
        </dgm:presLayoutVars>
      </dgm:prSet>
      <dgm:spPr/>
    </dgm:pt>
    <dgm:pt modelId="{FADB2C97-B4D1-4BAD-ABE9-FEA87A0C7FEE}" type="pres">
      <dgm:prSet presAssocID="{63C32F6C-43E5-401D-BD64-81F8C064C45C}" presName="Parent" presStyleLbl="alignNode1" presStyleIdx="0" presStyleCnt="4" custScaleX="179556" custLinFactNeighborX="19889">
        <dgm:presLayoutVars>
          <dgm:chMax val="3"/>
          <dgm:chPref val="3"/>
          <dgm:bulletEnabled val="1"/>
        </dgm:presLayoutVars>
      </dgm:prSet>
      <dgm:spPr/>
      <dgm:t>
        <a:bodyPr/>
        <a:lstStyle/>
        <a:p>
          <a:endParaRPr lang="en-GB"/>
        </a:p>
      </dgm:t>
    </dgm:pt>
    <dgm:pt modelId="{98C1E786-B3BD-48E9-B2E4-BB75416CDA3E}" type="pres">
      <dgm:prSet presAssocID="{63C32F6C-43E5-401D-BD64-81F8C064C45C}" presName="Accent" presStyleLbl="parChTrans1D1" presStyleIdx="0" presStyleCnt="4"/>
      <dgm:spPr/>
    </dgm:pt>
    <dgm:pt modelId="{D1103A8C-7688-42DD-8497-2C605448C291}" type="pres">
      <dgm:prSet presAssocID="{962B7F49-2A6C-4782-86D6-FE61394368D3}" presName="sibTrans" presStyleCnt="0"/>
      <dgm:spPr/>
    </dgm:pt>
    <dgm:pt modelId="{9861231A-D32A-425B-AD44-DEADB6C8D359}" type="pres">
      <dgm:prSet presAssocID="{EBCB8CBA-E361-4E3E-82BA-38054D502C48}" presName="composite" presStyleCnt="0"/>
      <dgm:spPr/>
    </dgm:pt>
    <dgm:pt modelId="{657785FE-0454-4FDB-B365-ADE984EAF29F}" type="pres">
      <dgm:prSet presAssocID="{EBCB8CBA-E361-4E3E-82BA-38054D502C48}" presName="FirstChild" presStyleLbl="revTx" presStyleIdx="1" presStyleCnt="4">
        <dgm:presLayoutVars>
          <dgm:chMax val="0"/>
          <dgm:chPref val="0"/>
          <dgm:bulletEnabled val="1"/>
        </dgm:presLayoutVars>
      </dgm:prSet>
      <dgm:spPr/>
    </dgm:pt>
    <dgm:pt modelId="{FFD81658-4325-42A7-8B0E-5F675E11A14F}" type="pres">
      <dgm:prSet presAssocID="{EBCB8CBA-E361-4E3E-82BA-38054D502C48}" presName="Parent" presStyleLbl="alignNode1" presStyleIdx="1" presStyleCnt="4" custScaleX="179556" custLinFactNeighborX="19889">
        <dgm:presLayoutVars>
          <dgm:chMax val="3"/>
          <dgm:chPref val="3"/>
          <dgm:bulletEnabled val="1"/>
        </dgm:presLayoutVars>
      </dgm:prSet>
      <dgm:spPr/>
      <dgm:t>
        <a:bodyPr/>
        <a:lstStyle/>
        <a:p>
          <a:endParaRPr lang="en-GB"/>
        </a:p>
      </dgm:t>
    </dgm:pt>
    <dgm:pt modelId="{19318230-5963-45E6-B102-11D0C8D1D460}" type="pres">
      <dgm:prSet presAssocID="{EBCB8CBA-E361-4E3E-82BA-38054D502C48}" presName="Accent" presStyleLbl="parChTrans1D1" presStyleIdx="1" presStyleCnt="4"/>
      <dgm:spPr/>
    </dgm:pt>
    <dgm:pt modelId="{232F5103-F966-4472-BEE9-8CFB44CB2F63}" type="pres">
      <dgm:prSet presAssocID="{13F67276-3689-41F1-BD38-4737F5D166A2}" presName="sibTrans" presStyleCnt="0"/>
      <dgm:spPr/>
    </dgm:pt>
    <dgm:pt modelId="{824D05F1-C2B9-4D63-9791-0376DA636C3A}" type="pres">
      <dgm:prSet presAssocID="{2A99C7E4-1D14-4463-BF20-82F1886BAFBA}" presName="composite" presStyleCnt="0"/>
      <dgm:spPr/>
    </dgm:pt>
    <dgm:pt modelId="{92CF9E62-015F-4CAC-82E0-42283A0F67F6}" type="pres">
      <dgm:prSet presAssocID="{2A99C7E4-1D14-4463-BF20-82F1886BAFBA}" presName="FirstChild" presStyleLbl="revTx" presStyleIdx="2" presStyleCnt="4">
        <dgm:presLayoutVars>
          <dgm:chMax val="0"/>
          <dgm:chPref val="0"/>
          <dgm:bulletEnabled val="1"/>
        </dgm:presLayoutVars>
      </dgm:prSet>
      <dgm:spPr/>
    </dgm:pt>
    <dgm:pt modelId="{3C71B260-54AE-4FEA-BD00-D7BF671EFA20}" type="pres">
      <dgm:prSet presAssocID="{2A99C7E4-1D14-4463-BF20-82F1886BAFBA}" presName="Parent" presStyleLbl="alignNode1" presStyleIdx="2" presStyleCnt="4" custScaleX="179556" custLinFactNeighborX="19889">
        <dgm:presLayoutVars>
          <dgm:chMax val="3"/>
          <dgm:chPref val="3"/>
          <dgm:bulletEnabled val="1"/>
        </dgm:presLayoutVars>
      </dgm:prSet>
      <dgm:spPr/>
      <dgm:t>
        <a:bodyPr/>
        <a:lstStyle/>
        <a:p>
          <a:endParaRPr lang="en-GB"/>
        </a:p>
      </dgm:t>
    </dgm:pt>
    <dgm:pt modelId="{E8E20DDB-47E2-46F3-A931-6FE935D9F0D6}" type="pres">
      <dgm:prSet presAssocID="{2A99C7E4-1D14-4463-BF20-82F1886BAFBA}" presName="Accent" presStyleLbl="parChTrans1D1" presStyleIdx="2" presStyleCnt="4"/>
      <dgm:spPr/>
    </dgm:pt>
    <dgm:pt modelId="{A8725EE6-C6E4-4D24-8B09-6D6AB39ED39D}" type="pres">
      <dgm:prSet presAssocID="{9ED00C4A-9893-4CCF-8C32-B7BB095AC95A}" presName="sibTrans" presStyleCnt="0"/>
      <dgm:spPr/>
    </dgm:pt>
    <dgm:pt modelId="{2949CAE0-630F-4A1E-8D9C-A711A4234A9F}" type="pres">
      <dgm:prSet presAssocID="{28D5983D-82E9-4B24-BD47-51BA747167A2}" presName="composite" presStyleCnt="0"/>
      <dgm:spPr/>
    </dgm:pt>
    <dgm:pt modelId="{E2806B50-F757-471C-BD9B-70C990226B69}" type="pres">
      <dgm:prSet presAssocID="{28D5983D-82E9-4B24-BD47-51BA747167A2}" presName="FirstChild" presStyleLbl="revTx" presStyleIdx="3" presStyleCnt="4">
        <dgm:presLayoutVars>
          <dgm:chMax val="0"/>
          <dgm:chPref val="0"/>
          <dgm:bulletEnabled val="1"/>
        </dgm:presLayoutVars>
      </dgm:prSet>
      <dgm:spPr/>
    </dgm:pt>
    <dgm:pt modelId="{15091D53-0652-423F-841D-209FA12932B5}" type="pres">
      <dgm:prSet presAssocID="{28D5983D-82E9-4B24-BD47-51BA747167A2}" presName="Parent" presStyleLbl="alignNode1" presStyleIdx="3" presStyleCnt="4" custScaleX="179556" custLinFactNeighborX="19889">
        <dgm:presLayoutVars>
          <dgm:chMax val="3"/>
          <dgm:chPref val="3"/>
          <dgm:bulletEnabled val="1"/>
        </dgm:presLayoutVars>
      </dgm:prSet>
      <dgm:spPr/>
      <dgm:t>
        <a:bodyPr/>
        <a:lstStyle/>
        <a:p>
          <a:endParaRPr lang="en-GB"/>
        </a:p>
      </dgm:t>
    </dgm:pt>
    <dgm:pt modelId="{F927E073-1AF7-41B8-B965-753B54C27784}" type="pres">
      <dgm:prSet presAssocID="{28D5983D-82E9-4B24-BD47-51BA747167A2}" presName="Accent" presStyleLbl="parChTrans1D1" presStyleIdx="3" presStyleCnt="4"/>
      <dgm:spPr/>
    </dgm:pt>
  </dgm:ptLst>
  <dgm:cxnLst>
    <dgm:cxn modelId="{1C47661A-7B32-4439-A60E-1DC77BF1BC2A}" srcId="{17F92B63-CD3D-41CC-BD43-818D01768AC2}" destId="{63C32F6C-43E5-401D-BD64-81F8C064C45C}" srcOrd="0" destOrd="0" parTransId="{2DED77A5-14DD-404D-975C-067C7ABE1EAC}" sibTransId="{962B7F49-2A6C-4782-86D6-FE61394368D3}"/>
    <dgm:cxn modelId="{A2170445-1485-46ED-AB55-72DC8E219AFE}" type="presOf" srcId="{63C32F6C-43E5-401D-BD64-81F8C064C45C}" destId="{FADB2C97-B4D1-4BAD-ABE9-FEA87A0C7FEE}" srcOrd="0" destOrd="0" presId="urn:microsoft.com/office/officeart/2011/layout/TabList"/>
    <dgm:cxn modelId="{0772E9AB-834D-476F-B132-D13FC53E7151}" type="presOf" srcId="{EBCB8CBA-E361-4E3E-82BA-38054D502C48}" destId="{FFD81658-4325-42A7-8B0E-5F675E11A14F}" srcOrd="0" destOrd="0" presId="urn:microsoft.com/office/officeart/2011/layout/TabList"/>
    <dgm:cxn modelId="{5ED995F7-1562-418E-97FA-604A176A60C2}" type="presOf" srcId="{17F92B63-CD3D-41CC-BD43-818D01768AC2}" destId="{E61550BC-1FF9-4698-9379-C9490B477297}" srcOrd="0" destOrd="0" presId="urn:microsoft.com/office/officeart/2011/layout/TabList"/>
    <dgm:cxn modelId="{3FB2E392-BD62-4FA5-B614-36C46271CC36}" type="presOf" srcId="{2A99C7E4-1D14-4463-BF20-82F1886BAFBA}" destId="{3C71B260-54AE-4FEA-BD00-D7BF671EFA20}" srcOrd="0" destOrd="0" presId="urn:microsoft.com/office/officeart/2011/layout/TabList"/>
    <dgm:cxn modelId="{763A32C7-7384-4169-BADF-8B6A92047E6E}" srcId="{17F92B63-CD3D-41CC-BD43-818D01768AC2}" destId="{EBCB8CBA-E361-4E3E-82BA-38054D502C48}" srcOrd="1" destOrd="0" parTransId="{88DA2A23-A9D8-4558-AC59-73C2F85FF451}" sibTransId="{13F67276-3689-41F1-BD38-4737F5D166A2}"/>
    <dgm:cxn modelId="{417F68D3-F34E-41A9-926F-ADA59B68E14F}" srcId="{17F92B63-CD3D-41CC-BD43-818D01768AC2}" destId="{28D5983D-82E9-4B24-BD47-51BA747167A2}" srcOrd="3" destOrd="0" parTransId="{BF76D460-79B1-495E-A3B1-803B1496FE5B}" sibTransId="{50F19D7A-BEC1-4314-A975-0EEDBDBB0992}"/>
    <dgm:cxn modelId="{4C2A31BB-4902-4ADD-B22C-B0280991D4EB}" type="presOf" srcId="{28D5983D-82E9-4B24-BD47-51BA747167A2}" destId="{15091D53-0652-423F-841D-209FA12932B5}" srcOrd="0" destOrd="0" presId="urn:microsoft.com/office/officeart/2011/layout/TabList"/>
    <dgm:cxn modelId="{0B6348DD-D1D1-45F1-9E32-A2AC075E8B41}" srcId="{17F92B63-CD3D-41CC-BD43-818D01768AC2}" destId="{2A99C7E4-1D14-4463-BF20-82F1886BAFBA}" srcOrd="2" destOrd="0" parTransId="{809B4BAF-E37E-468E-B506-500C379D6A8D}" sibTransId="{9ED00C4A-9893-4CCF-8C32-B7BB095AC95A}"/>
    <dgm:cxn modelId="{DA7EBE9B-9170-421D-B91B-CA41B367D47E}" type="presParOf" srcId="{E61550BC-1FF9-4698-9379-C9490B477297}" destId="{86165A85-0123-42D9-90C7-7583A7071F9F}" srcOrd="0" destOrd="0" presId="urn:microsoft.com/office/officeart/2011/layout/TabList"/>
    <dgm:cxn modelId="{43920548-5DBA-46D9-8C3F-EEE8474D10C2}" type="presParOf" srcId="{86165A85-0123-42D9-90C7-7583A7071F9F}" destId="{A67DAD36-27A7-4B2D-A671-A70E26E9C9CF}" srcOrd="0" destOrd="0" presId="urn:microsoft.com/office/officeart/2011/layout/TabList"/>
    <dgm:cxn modelId="{D416C12C-DFE6-40BF-8645-6BE3A4FC5DAF}" type="presParOf" srcId="{86165A85-0123-42D9-90C7-7583A7071F9F}" destId="{FADB2C97-B4D1-4BAD-ABE9-FEA87A0C7FEE}" srcOrd="1" destOrd="0" presId="urn:microsoft.com/office/officeart/2011/layout/TabList"/>
    <dgm:cxn modelId="{7F2D2951-0A6A-4177-9D99-898A9B51BD5C}" type="presParOf" srcId="{86165A85-0123-42D9-90C7-7583A7071F9F}" destId="{98C1E786-B3BD-48E9-B2E4-BB75416CDA3E}" srcOrd="2" destOrd="0" presId="urn:microsoft.com/office/officeart/2011/layout/TabList"/>
    <dgm:cxn modelId="{CD4E0086-E5D0-4504-90ED-9BE3F0BBDA83}" type="presParOf" srcId="{E61550BC-1FF9-4698-9379-C9490B477297}" destId="{D1103A8C-7688-42DD-8497-2C605448C291}" srcOrd="1" destOrd="0" presId="urn:microsoft.com/office/officeart/2011/layout/TabList"/>
    <dgm:cxn modelId="{89CBB56E-CAC2-4FB5-A6AC-183F0D7FBEDE}" type="presParOf" srcId="{E61550BC-1FF9-4698-9379-C9490B477297}" destId="{9861231A-D32A-425B-AD44-DEADB6C8D359}" srcOrd="2" destOrd="0" presId="urn:microsoft.com/office/officeart/2011/layout/TabList"/>
    <dgm:cxn modelId="{B67677A8-2F03-4042-AC5F-87BCE7EADD96}" type="presParOf" srcId="{9861231A-D32A-425B-AD44-DEADB6C8D359}" destId="{657785FE-0454-4FDB-B365-ADE984EAF29F}" srcOrd="0" destOrd="0" presId="urn:microsoft.com/office/officeart/2011/layout/TabList"/>
    <dgm:cxn modelId="{E6555CEC-208B-4B69-818E-2708BCABE417}" type="presParOf" srcId="{9861231A-D32A-425B-AD44-DEADB6C8D359}" destId="{FFD81658-4325-42A7-8B0E-5F675E11A14F}" srcOrd="1" destOrd="0" presId="urn:microsoft.com/office/officeart/2011/layout/TabList"/>
    <dgm:cxn modelId="{0861713B-C3C0-4BCB-9BE9-54CFE5D74F84}" type="presParOf" srcId="{9861231A-D32A-425B-AD44-DEADB6C8D359}" destId="{19318230-5963-45E6-B102-11D0C8D1D460}" srcOrd="2" destOrd="0" presId="urn:microsoft.com/office/officeart/2011/layout/TabList"/>
    <dgm:cxn modelId="{60FDC310-0BB5-4F44-BE8D-7F14DB6246AC}" type="presParOf" srcId="{E61550BC-1FF9-4698-9379-C9490B477297}" destId="{232F5103-F966-4472-BEE9-8CFB44CB2F63}" srcOrd="3" destOrd="0" presId="urn:microsoft.com/office/officeart/2011/layout/TabList"/>
    <dgm:cxn modelId="{99E1D1BA-D84C-43B3-9300-18E911D43D1C}" type="presParOf" srcId="{E61550BC-1FF9-4698-9379-C9490B477297}" destId="{824D05F1-C2B9-4D63-9791-0376DA636C3A}" srcOrd="4" destOrd="0" presId="urn:microsoft.com/office/officeart/2011/layout/TabList"/>
    <dgm:cxn modelId="{A5B77113-3A93-4A6F-9902-C1BDF6D49570}" type="presParOf" srcId="{824D05F1-C2B9-4D63-9791-0376DA636C3A}" destId="{92CF9E62-015F-4CAC-82E0-42283A0F67F6}" srcOrd="0" destOrd="0" presId="urn:microsoft.com/office/officeart/2011/layout/TabList"/>
    <dgm:cxn modelId="{BB5A48B6-0FEF-4E5C-860F-CCEB287CD5A3}" type="presParOf" srcId="{824D05F1-C2B9-4D63-9791-0376DA636C3A}" destId="{3C71B260-54AE-4FEA-BD00-D7BF671EFA20}" srcOrd="1" destOrd="0" presId="urn:microsoft.com/office/officeart/2011/layout/TabList"/>
    <dgm:cxn modelId="{DC64F8B4-2E20-445A-990B-871A31DC618A}" type="presParOf" srcId="{824D05F1-C2B9-4D63-9791-0376DA636C3A}" destId="{E8E20DDB-47E2-46F3-A931-6FE935D9F0D6}" srcOrd="2" destOrd="0" presId="urn:microsoft.com/office/officeart/2011/layout/TabList"/>
    <dgm:cxn modelId="{C7FDB89B-6BEA-4E0D-AB40-8861A32BFFB1}" type="presParOf" srcId="{E61550BC-1FF9-4698-9379-C9490B477297}" destId="{A8725EE6-C6E4-4D24-8B09-6D6AB39ED39D}" srcOrd="5" destOrd="0" presId="urn:microsoft.com/office/officeart/2011/layout/TabList"/>
    <dgm:cxn modelId="{CC028C04-BA0D-4C53-89AD-B1310CFDF6A5}" type="presParOf" srcId="{E61550BC-1FF9-4698-9379-C9490B477297}" destId="{2949CAE0-630F-4A1E-8D9C-A711A4234A9F}" srcOrd="6" destOrd="0" presId="urn:microsoft.com/office/officeart/2011/layout/TabList"/>
    <dgm:cxn modelId="{ACBF6C94-F606-4A65-8274-96BA14F2623D}" type="presParOf" srcId="{2949CAE0-630F-4A1E-8D9C-A711A4234A9F}" destId="{E2806B50-F757-471C-BD9B-70C990226B69}" srcOrd="0" destOrd="0" presId="urn:microsoft.com/office/officeart/2011/layout/TabList"/>
    <dgm:cxn modelId="{FF329482-AC4D-44AE-A18E-63000C6B861C}" type="presParOf" srcId="{2949CAE0-630F-4A1E-8D9C-A711A4234A9F}" destId="{15091D53-0652-423F-841D-209FA12932B5}" srcOrd="1" destOrd="0" presId="urn:microsoft.com/office/officeart/2011/layout/TabList"/>
    <dgm:cxn modelId="{42C74520-0E1F-4135-AACB-6E195BAC6C9C}" type="presParOf" srcId="{2949CAE0-630F-4A1E-8D9C-A711A4234A9F}" destId="{F927E073-1AF7-41B8-B965-753B54C2778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95E6A8-951C-4B87-83BE-B05EB31AE7D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741CBF-007C-4D77-B00B-1D5AD8672E7F}">
      <dgm:prSet custT="1"/>
      <dgm:spPr>
        <a:solidFill>
          <a:schemeClr val="accent3">
            <a:lumMod val="20000"/>
            <a:lumOff val="80000"/>
          </a:schemeClr>
        </a:solidFill>
        <a:ln>
          <a:solidFill>
            <a:schemeClr val="bg1"/>
          </a:solidFill>
        </a:ln>
      </dgm:spPr>
      <dgm:t>
        <a:bodyPr anchor="ctr"/>
        <a:lstStyle/>
        <a:p>
          <a:r>
            <a:rPr lang="en-GB" sz="1800" b="0" dirty="0">
              <a:solidFill>
                <a:schemeClr val="accent1"/>
              </a:solidFill>
            </a:rPr>
            <a:t>1. Bullying is a criminal offence</a:t>
          </a:r>
          <a:endParaRPr lang="en-US" sz="1800" b="0" dirty="0">
            <a:solidFill>
              <a:schemeClr val="accent1"/>
            </a:solidFill>
          </a:endParaRPr>
        </a:p>
      </dgm:t>
    </dgm:pt>
    <dgm:pt modelId="{E5187C24-E1D0-4948-9D97-B837045E8E7D}" type="parTrans" cxnId="{B8DED8A3-F08D-400D-B11C-9E12E82191B5}">
      <dgm:prSet/>
      <dgm:spPr/>
      <dgm:t>
        <a:bodyPr/>
        <a:lstStyle/>
        <a:p>
          <a:endParaRPr lang="en-US" sz="1800" b="0">
            <a:solidFill>
              <a:schemeClr val="accent1"/>
            </a:solidFill>
          </a:endParaRPr>
        </a:p>
      </dgm:t>
    </dgm:pt>
    <dgm:pt modelId="{8A13F0E4-D02C-4598-A09C-A3049DC66950}" type="sibTrans" cxnId="{B8DED8A3-F08D-400D-B11C-9E12E82191B5}">
      <dgm:prSet/>
      <dgm:spPr/>
      <dgm:t>
        <a:bodyPr/>
        <a:lstStyle/>
        <a:p>
          <a:endParaRPr lang="en-US" sz="1800" b="0">
            <a:solidFill>
              <a:schemeClr val="accent1"/>
            </a:solidFill>
          </a:endParaRPr>
        </a:p>
      </dgm:t>
    </dgm:pt>
    <dgm:pt modelId="{26B2D6E7-1D71-4AF4-B588-A7A8AA7516F2}">
      <dgm:prSet custT="1"/>
      <dgm:spPr>
        <a:solidFill>
          <a:schemeClr val="accent3">
            <a:lumMod val="20000"/>
            <a:lumOff val="80000"/>
          </a:schemeClr>
        </a:solidFill>
        <a:ln>
          <a:solidFill>
            <a:schemeClr val="bg1"/>
          </a:solidFill>
        </a:ln>
      </dgm:spPr>
      <dgm:t>
        <a:bodyPr anchor="ctr"/>
        <a:lstStyle/>
        <a:p>
          <a:r>
            <a:rPr lang="en-GB" sz="1800" b="0" dirty="0">
              <a:solidFill>
                <a:schemeClr val="accent1"/>
              </a:solidFill>
            </a:rPr>
            <a:t>2. Schools have no responsibility if bullying occurs off school premises</a:t>
          </a:r>
          <a:endParaRPr lang="en-US" sz="1800" b="0" dirty="0">
            <a:solidFill>
              <a:schemeClr val="accent1"/>
            </a:solidFill>
          </a:endParaRPr>
        </a:p>
      </dgm:t>
    </dgm:pt>
    <dgm:pt modelId="{8266E530-957D-46F1-9BDF-A114684AEB74}" type="parTrans" cxnId="{59380C60-3846-464B-B2A3-C8303D33AE63}">
      <dgm:prSet/>
      <dgm:spPr/>
      <dgm:t>
        <a:bodyPr/>
        <a:lstStyle/>
        <a:p>
          <a:endParaRPr lang="en-US" sz="1800" b="0">
            <a:solidFill>
              <a:schemeClr val="accent1"/>
            </a:solidFill>
          </a:endParaRPr>
        </a:p>
      </dgm:t>
    </dgm:pt>
    <dgm:pt modelId="{A9F8CD81-1DA1-477D-88BD-CF00B6D51169}" type="sibTrans" cxnId="{59380C60-3846-464B-B2A3-C8303D33AE63}">
      <dgm:prSet/>
      <dgm:spPr/>
      <dgm:t>
        <a:bodyPr/>
        <a:lstStyle/>
        <a:p>
          <a:endParaRPr lang="en-US" sz="1800" b="0">
            <a:solidFill>
              <a:schemeClr val="accent1"/>
            </a:solidFill>
          </a:endParaRPr>
        </a:p>
      </dgm:t>
    </dgm:pt>
    <dgm:pt modelId="{0E345E6D-420F-4C4A-826D-003710B579BF}">
      <dgm:prSet custT="1"/>
      <dgm:spPr>
        <a:solidFill>
          <a:schemeClr val="accent3">
            <a:lumMod val="20000"/>
            <a:lumOff val="80000"/>
          </a:schemeClr>
        </a:solidFill>
        <a:ln>
          <a:solidFill>
            <a:schemeClr val="bg1"/>
          </a:solidFill>
        </a:ln>
      </dgm:spPr>
      <dgm:t>
        <a:bodyPr anchor="ctr"/>
        <a:lstStyle/>
        <a:p>
          <a:r>
            <a:rPr lang="en-GB" sz="1800" b="0" dirty="0">
              <a:solidFill>
                <a:schemeClr val="accent1"/>
              </a:solidFill>
            </a:rPr>
            <a:t>3.  Schools have a legal duty to prevent the use of discriminatory language</a:t>
          </a:r>
          <a:endParaRPr lang="en-US" sz="1800" b="0" dirty="0">
            <a:solidFill>
              <a:schemeClr val="accent1"/>
            </a:solidFill>
          </a:endParaRPr>
        </a:p>
      </dgm:t>
    </dgm:pt>
    <dgm:pt modelId="{BF499849-8F75-46BE-8803-CB3CE56B109C}" type="parTrans" cxnId="{3759FF8D-8C85-473B-B752-017389CF086D}">
      <dgm:prSet/>
      <dgm:spPr/>
      <dgm:t>
        <a:bodyPr/>
        <a:lstStyle/>
        <a:p>
          <a:endParaRPr lang="en-US" sz="1800" b="0">
            <a:solidFill>
              <a:schemeClr val="accent1"/>
            </a:solidFill>
          </a:endParaRPr>
        </a:p>
      </dgm:t>
    </dgm:pt>
    <dgm:pt modelId="{C9A4A0DA-B973-4319-98FA-0F4D41D3A358}" type="sibTrans" cxnId="{3759FF8D-8C85-473B-B752-017389CF086D}">
      <dgm:prSet/>
      <dgm:spPr/>
      <dgm:t>
        <a:bodyPr/>
        <a:lstStyle/>
        <a:p>
          <a:endParaRPr lang="en-US" sz="1800" b="0">
            <a:solidFill>
              <a:schemeClr val="accent1"/>
            </a:solidFill>
          </a:endParaRPr>
        </a:p>
      </dgm:t>
    </dgm:pt>
    <dgm:pt modelId="{1FECE6D2-61F7-47BF-B5E9-2031D38AFE37}">
      <dgm:prSet custT="1"/>
      <dgm:spPr>
        <a:solidFill>
          <a:schemeClr val="accent3">
            <a:lumMod val="20000"/>
            <a:lumOff val="80000"/>
          </a:schemeClr>
        </a:solidFill>
        <a:ln>
          <a:solidFill>
            <a:schemeClr val="bg1"/>
          </a:solidFill>
        </a:ln>
      </dgm:spPr>
      <dgm:t>
        <a:bodyPr anchor="ctr"/>
        <a:lstStyle/>
        <a:p>
          <a:r>
            <a:rPr lang="en-GB" sz="1800" b="0" dirty="0">
              <a:solidFill>
                <a:schemeClr val="accent1"/>
              </a:solidFill>
            </a:rPr>
            <a:t>4.  The law relating to bullying does not apply to Academies, Free Schools and Independent schools</a:t>
          </a:r>
          <a:endParaRPr lang="en-US" sz="1800" b="0" dirty="0">
            <a:solidFill>
              <a:schemeClr val="accent1"/>
            </a:solidFill>
          </a:endParaRPr>
        </a:p>
      </dgm:t>
    </dgm:pt>
    <dgm:pt modelId="{4E6E5E4E-19C2-42B7-851C-1F190E6A4AA8}" type="parTrans" cxnId="{50966903-0AEA-49AB-BCD2-F9ABE484CDF8}">
      <dgm:prSet/>
      <dgm:spPr/>
      <dgm:t>
        <a:bodyPr/>
        <a:lstStyle/>
        <a:p>
          <a:endParaRPr lang="en-US" sz="1800" b="0">
            <a:solidFill>
              <a:schemeClr val="accent1"/>
            </a:solidFill>
          </a:endParaRPr>
        </a:p>
      </dgm:t>
    </dgm:pt>
    <dgm:pt modelId="{458DC72C-0A8B-43CA-8100-C36D7459CD88}" type="sibTrans" cxnId="{50966903-0AEA-49AB-BCD2-F9ABE484CDF8}">
      <dgm:prSet/>
      <dgm:spPr/>
      <dgm:t>
        <a:bodyPr/>
        <a:lstStyle/>
        <a:p>
          <a:endParaRPr lang="en-US" sz="1800" b="0">
            <a:solidFill>
              <a:schemeClr val="accent1"/>
            </a:solidFill>
          </a:endParaRPr>
        </a:p>
      </dgm:t>
    </dgm:pt>
    <dgm:pt modelId="{E9F1893C-A598-48E6-AFE6-6B97E083D01A}" type="pres">
      <dgm:prSet presAssocID="{BE95E6A8-951C-4B87-83BE-B05EB31AE7D5}" presName="vert0" presStyleCnt="0">
        <dgm:presLayoutVars>
          <dgm:dir/>
          <dgm:animOne val="branch"/>
          <dgm:animLvl val="lvl"/>
        </dgm:presLayoutVars>
      </dgm:prSet>
      <dgm:spPr/>
      <dgm:t>
        <a:bodyPr/>
        <a:lstStyle/>
        <a:p>
          <a:endParaRPr lang="en-GB"/>
        </a:p>
      </dgm:t>
    </dgm:pt>
    <dgm:pt modelId="{A6274A40-A09F-4F32-8B32-962542CD753A}" type="pres">
      <dgm:prSet presAssocID="{4C741CBF-007C-4D77-B00B-1D5AD8672E7F}" presName="thickLine" presStyleLbl="alignNode1" presStyleIdx="0" presStyleCnt="4"/>
      <dgm:spPr/>
    </dgm:pt>
    <dgm:pt modelId="{1C5708FD-A5C3-4C1B-94CF-8D2B50B8DF11}" type="pres">
      <dgm:prSet presAssocID="{4C741CBF-007C-4D77-B00B-1D5AD8672E7F}" presName="horz1" presStyleCnt="0"/>
      <dgm:spPr/>
    </dgm:pt>
    <dgm:pt modelId="{D466C1E8-4C9A-4324-A0DC-433435A936A0}" type="pres">
      <dgm:prSet presAssocID="{4C741CBF-007C-4D77-B00B-1D5AD8672E7F}" presName="tx1" presStyleLbl="revTx" presStyleIdx="0" presStyleCnt="4"/>
      <dgm:spPr/>
      <dgm:t>
        <a:bodyPr/>
        <a:lstStyle/>
        <a:p>
          <a:endParaRPr lang="en-GB"/>
        </a:p>
      </dgm:t>
    </dgm:pt>
    <dgm:pt modelId="{5F4760FA-D047-4C81-95A1-DC13E0C59FF0}" type="pres">
      <dgm:prSet presAssocID="{4C741CBF-007C-4D77-B00B-1D5AD8672E7F}" presName="vert1" presStyleCnt="0"/>
      <dgm:spPr/>
    </dgm:pt>
    <dgm:pt modelId="{4DFA814B-E08C-40F1-9871-E6736D48E65B}" type="pres">
      <dgm:prSet presAssocID="{26B2D6E7-1D71-4AF4-B588-A7A8AA7516F2}" presName="thickLine" presStyleLbl="alignNode1" presStyleIdx="1" presStyleCnt="4"/>
      <dgm:spPr/>
    </dgm:pt>
    <dgm:pt modelId="{99A4B6D7-D88B-4776-B95A-E75A24F76E75}" type="pres">
      <dgm:prSet presAssocID="{26B2D6E7-1D71-4AF4-B588-A7A8AA7516F2}" presName="horz1" presStyleCnt="0"/>
      <dgm:spPr/>
    </dgm:pt>
    <dgm:pt modelId="{5153ADEF-5E9B-4F52-A61D-65590CDC0E97}" type="pres">
      <dgm:prSet presAssocID="{26B2D6E7-1D71-4AF4-B588-A7A8AA7516F2}" presName="tx1" presStyleLbl="revTx" presStyleIdx="1" presStyleCnt="4"/>
      <dgm:spPr/>
      <dgm:t>
        <a:bodyPr/>
        <a:lstStyle/>
        <a:p>
          <a:endParaRPr lang="en-GB"/>
        </a:p>
      </dgm:t>
    </dgm:pt>
    <dgm:pt modelId="{F40AF88F-8312-4436-99C8-23F83BC30629}" type="pres">
      <dgm:prSet presAssocID="{26B2D6E7-1D71-4AF4-B588-A7A8AA7516F2}" presName="vert1" presStyleCnt="0"/>
      <dgm:spPr/>
    </dgm:pt>
    <dgm:pt modelId="{8A9D2C1A-4094-461E-8109-DE6C725BFE7B}" type="pres">
      <dgm:prSet presAssocID="{0E345E6D-420F-4C4A-826D-003710B579BF}" presName="thickLine" presStyleLbl="alignNode1" presStyleIdx="2" presStyleCnt="4"/>
      <dgm:spPr/>
    </dgm:pt>
    <dgm:pt modelId="{45597E81-AD98-4EA4-948A-537169EAE70F}" type="pres">
      <dgm:prSet presAssocID="{0E345E6D-420F-4C4A-826D-003710B579BF}" presName="horz1" presStyleCnt="0"/>
      <dgm:spPr/>
    </dgm:pt>
    <dgm:pt modelId="{7644139B-A934-4F13-AA01-5A08ECA9A780}" type="pres">
      <dgm:prSet presAssocID="{0E345E6D-420F-4C4A-826D-003710B579BF}" presName="tx1" presStyleLbl="revTx" presStyleIdx="2" presStyleCnt="4"/>
      <dgm:spPr/>
      <dgm:t>
        <a:bodyPr/>
        <a:lstStyle/>
        <a:p>
          <a:endParaRPr lang="en-GB"/>
        </a:p>
      </dgm:t>
    </dgm:pt>
    <dgm:pt modelId="{CECF90A2-9C7B-4D1A-9D63-BF47D289C46F}" type="pres">
      <dgm:prSet presAssocID="{0E345E6D-420F-4C4A-826D-003710B579BF}" presName="vert1" presStyleCnt="0"/>
      <dgm:spPr/>
    </dgm:pt>
    <dgm:pt modelId="{5C352F9A-D311-4362-885B-B4A427E5E309}" type="pres">
      <dgm:prSet presAssocID="{1FECE6D2-61F7-47BF-B5E9-2031D38AFE37}" presName="thickLine" presStyleLbl="alignNode1" presStyleIdx="3" presStyleCnt="4"/>
      <dgm:spPr/>
    </dgm:pt>
    <dgm:pt modelId="{77F20AAD-E9EA-42BF-BE18-9DC77FE78E01}" type="pres">
      <dgm:prSet presAssocID="{1FECE6D2-61F7-47BF-B5E9-2031D38AFE37}" presName="horz1" presStyleCnt="0"/>
      <dgm:spPr/>
    </dgm:pt>
    <dgm:pt modelId="{112848DC-BB3F-4FFD-B410-3620E2BAD6D9}" type="pres">
      <dgm:prSet presAssocID="{1FECE6D2-61F7-47BF-B5E9-2031D38AFE37}" presName="tx1" presStyleLbl="revTx" presStyleIdx="3" presStyleCnt="4"/>
      <dgm:spPr/>
      <dgm:t>
        <a:bodyPr/>
        <a:lstStyle/>
        <a:p>
          <a:endParaRPr lang="en-GB"/>
        </a:p>
      </dgm:t>
    </dgm:pt>
    <dgm:pt modelId="{D32BB9D1-A8E2-4896-BAE0-C23C23B4CACC}" type="pres">
      <dgm:prSet presAssocID="{1FECE6D2-61F7-47BF-B5E9-2031D38AFE37}" presName="vert1" presStyleCnt="0"/>
      <dgm:spPr/>
    </dgm:pt>
  </dgm:ptLst>
  <dgm:cxnLst>
    <dgm:cxn modelId="{BCEF916F-0E90-491F-9E69-9E3D7A76BC05}" type="presOf" srcId="{0E345E6D-420F-4C4A-826D-003710B579BF}" destId="{7644139B-A934-4F13-AA01-5A08ECA9A780}" srcOrd="0" destOrd="0" presId="urn:microsoft.com/office/officeart/2008/layout/LinedList"/>
    <dgm:cxn modelId="{B8DED8A3-F08D-400D-B11C-9E12E82191B5}" srcId="{BE95E6A8-951C-4B87-83BE-B05EB31AE7D5}" destId="{4C741CBF-007C-4D77-B00B-1D5AD8672E7F}" srcOrd="0" destOrd="0" parTransId="{E5187C24-E1D0-4948-9D97-B837045E8E7D}" sibTransId="{8A13F0E4-D02C-4598-A09C-A3049DC66950}"/>
    <dgm:cxn modelId="{50966903-0AEA-49AB-BCD2-F9ABE484CDF8}" srcId="{BE95E6A8-951C-4B87-83BE-B05EB31AE7D5}" destId="{1FECE6D2-61F7-47BF-B5E9-2031D38AFE37}" srcOrd="3" destOrd="0" parTransId="{4E6E5E4E-19C2-42B7-851C-1F190E6A4AA8}" sibTransId="{458DC72C-0A8B-43CA-8100-C36D7459CD88}"/>
    <dgm:cxn modelId="{59380C60-3846-464B-B2A3-C8303D33AE63}" srcId="{BE95E6A8-951C-4B87-83BE-B05EB31AE7D5}" destId="{26B2D6E7-1D71-4AF4-B588-A7A8AA7516F2}" srcOrd="1" destOrd="0" parTransId="{8266E530-957D-46F1-9BDF-A114684AEB74}" sibTransId="{A9F8CD81-1DA1-477D-88BD-CF00B6D51169}"/>
    <dgm:cxn modelId="{2E47AB0A-8CBA-4A00-9871-E4934CB554EB}" type="presOf" srcId="{4C741CBF-007C-4D77-B00B-1D5AD8672E7F}" destId="{D466C1E8-4C9A-4324-A0DC-433435A936A0}" srcOrd="0" destOrd="0" presId="urn:microsoft.com/office/officeart/2008/layout/LinedList"/>
    <dgm:cxn modelId="{1F889BA0-5960-4FB3-9D65-6FAC3AB57C83}" type="presOf" srcId="{1FECE6D2-61F7-47BF-B5E9-2031D38AFE37}" destId="{112848DC-BB3F-4FFD-B410-3620E2BAD6D9}" srcOrd="0" destOrd="0" presId="urn:microsoft.com/office/officeart/2008/layout/LinedList"/>
    <dgm:cxn modelId="{3759FF8D-8C85-473B-B752-017389CF086D}" srcId="{BE95E6A8-951C-4B87-83BE-B05EB31AE7D5}" destId="{0E345E6D-420F-4C4A-826D-003710B579BF}" srcOrd="2" destOrd="0" parTransId="{BF499849-8F75-46BE-8803-CB3CE56B109C}" sibTransId="{C9A4A0DA-B973-4319-98FA-0F4D41D3A358}"/>
    <dgm:cxn modelId="{9A46E9FB-E6AE-4875-AB79-C085E3E3A9EA}" type="presOf" srcId="{26B2D6E7-1D71-4AF4-B588-A7A8AA7516F2}" destId="{5153ADEF-5E9B-4F52-A61D-65590CDC0E97}" srcOrd="0" destOrd="0" presId="urn:microsoft.com/office/officeart/2008/layout/LinedList"/>
    <dgm:cxn modelId="{B35D7BB7-3967-42DC-97BD-27C858DC11BC}" type="presOf" srcId="{BE95E6A8-951C-4B87-83BE-B05EB31AE7D5}" destId="{E9F1893C-A598-48E6-AFE6-6B97E083D01A}" srcOrd="0" destOrd="0" presId="urn:microsoft.com/office/officeart/2008/layout/LinedList"/>
    <dgm:cxn modelId="{CC477DC7-EE5D-4F00-BD89-4EF6537C2081}" type="presParOf" srcId="{E9F1893C-A598-48E6-AFE6-6B97E083D01A}" destId="{A6274A40-A09F-4F32-8B32-962542CD753A}" srcOrd="0" destOrd="0" presId="urn:microsoft.com/office/officeart/2008/layout/LinedList"/>
    <dgm:cxn modelId="{34D1BE0F-7239-492A-97F6-69A0F583BBEA}" type="presParOf" srcId="{E9F1893C-A598-48E6-AFE6-6B97E083D01A}" destId="{1C5708FD-A5C3-4C1B-94CF-8D2B50B8DF11}" srcOrd="1" destOrd="0" presId="urn:microsoft.com/office/officeart/2008/layout/LinedList"/>
    <dgm:cxn modelId="{EC2B3A60-7D08-4498-891A-F9AAD4339924}" type="presParOf" srcId="{1C5708FD-A5C3-4C1B-94CF-8D2B50B8DF11}" destId="{D466C1E8-4C9A-4324-A0DC-433435A936A0}" srcOrd="0" destOrd="0" presId="urn:microsoft.com/office/officeart/2008/layout/LinedList"/>
    <dgm:cxn modelId="{2B2A654B-8104-4BC6-AB38-28CF0F313A4B}" type="presParOf" srcId="{1C5708FD-A5C3-4C1B-94CF-8D2B50B8DF11}" destId="{5F4760FA-D047-4C81-95A1-DC13E0C59FF0}" srcOrd="1" destOrd="0" presId="urn:microsoft.com/office/officeart/2008/layout/LinedList"/>
    <dgm:cxn modelId="{AD32C501-E791-4A67-B7C7-653E720DD710}" type="presParOf" srcId="{E9F1893C-A598-48E6-AFE6-6B97E083D01A}" destId="{4DFA814B-E08C-40F1-9871-E6736D48E65B}" srcOrd="2" destOrd="0" presId="urn:microsoft.com/office/officeart/2008/layout/LinedList"/>
    <dgm:cxn modelId="{7B2BBC1F-7A1B-436B-990E-B9AD967A44FF}" type="presParOf" srcId="{E9F1893C-A598-48E6-AFE6-6B97E083D01A}" destId="{99A4B6D7-D88B-4776-B95A-E75A24F76E75}" srcOrd="3" destOrd="0" presId="urn:microsoft.com/office/officeart/2008/layout/LinedList"/>
    <dgm:cxn modelId="{85C66A90-7913-4AC1-AFC1-DD6B1306D891}" type="presParOf" srcId="{99A4B6D7-D88B-4776-B95A-E75A24F76E75}" destId="{5153ADEF-5E9B-4F52-A61D-65590CDC0E97}" srcOrd="0" destOrd="0" presId="urn:microsoft.com/office/officeart/2008/layout/LinedList"/>
    <dgm:cxn modelId="{8CDF1748-F230-46B1-84E6-7EEAF0DE9B8D}" type="presParOf" srcId="{99A4B6D7-D88B-4776-B95A-E75A24F76E75}" destId="{F40AF88F-8312-4436-99C8-23F83BC30629}" srcOrd="1" destOrd="0" presId="urn:microsoft.com/office/officeart/2008/layout/LinedList"/>
    <dgm:cxn modelId="{2BE99F00-EB6F-4D95-9AD4-1F4A03ADE68D}" type="presParOf" srcId="{E9F1893C-A598-48E6-AFE6-6B97E083D01A}" destId="{8A9D2C1A-4094-461E-8109-DE6C725BFE7B}" srcOrd="4" destOrd="0" presId="urn:microsoft.com/office/officeart/2008/layout/LinedList"/>
    <dgm:cxn modelId="{112FCCA2-23E6-47A8-A9B1-80CAD11B49A6}" type="presParOf" srcId="{E9F1893C-A598-48E6-AFE6-6B97E083D01A}" destId="{45597E81-AD98-4EA4-948A-537169EAE70F}" srcOrd="5" destOrd="0" presId="urn:microsoft.com/office/officeart/2008/layout/LinedList"/>
    <dgm:cxn modelId="{639338E5-D58E-40F9-BBC2-6A1C7B95E2E1}" type="presParOf" srcId="{45597E81-AD98-4EA4-948A-537169EAE70F}" destId="{7644139B-A934-4F13-AA01-5A08ECA9A780}" srcOrd="0" destOrd="0" presId="urn:microsoft.com/office/officeart/2008/layout/LinedList"/>
    <dgm:cxn modelId="{EDAE7067-732A-41BD-93CB-6F118254A05C}" type="presParOf" srcId="{45597E81-AD98-4EA4-948A-537169EAE70F}" destId="{CECF90A2-9C7B-4D1A-9D63-BF47D289C46F}" srcOrd="1" destOrd="0" presId="urn:microsoft.com/office/officeart/2008/layout/LinedList"/>
    <dgm:cxn modelId="{5695AC74-76F1-48EB-A8AD-6E9A486226D6}" type="presParOf" srcId="{E9F1893C-A598-48E6-AFE6-6B97E083D01A}" destId="{5C352F9A-D311-4362-885B-B4A427E5E309}" srcOrd="6" destOrd="0" presId="urn:microsoft.com/office/officeart/2008/layout/LinedList"/>
    <dgm:cxn modelId="{AB8763DA-3A6F-467E-BEDF-D930E79DE77C}" type="presParOf" srcId="{E9F1893C-A598-48E6-AFE6-6B97E083D01A}" destId="{77F20AAD-E9EA-42BF-BE18-9DC77FE78E01}" srcOrd="7" destOrd="0" presId="urn:microsoft.com/office/officeart/2008/layout/LinedList"/>
    <dgm:cxn modelId="{C06CF991-B632-4411-8D22-3AAC104A5571}" type="presParOf" srcId="{77F20AAD-E9EA-42BF-BE18-9DC77FE78E01}" destId="{112848DC-BB3F-4FFD-B410-3620E2BAD6D9}" srcOrd="0" destOrd="0" presId="urn:microsoft.com/office/officeart/2008/layout/LinedList"/>
    <dgm:cxn modelId="{1E14497B-735D-4985-8167-23FD2350528C}" type="presParOf" srcId="{77F20AAD-E9EA-42BF-BE18-9DC77FE78E01}" destId="{D32BB9D1-A8E2-4896-BAE0-C23C23B4CA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2E7364-D143-4D5D-91B3-AAD272DB8D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3B9727-0F91-4621-8C9A-C39F3B8D17F2}">
      <dgm:prSet custT="1"/>
      <dgm:spPr>
        <a:solidFill>
          <a:schemeClr val="accent6">
            <a:lumMod val="95000"/>
          </a:schemeClr>
        </a:solidFill>
      </dgm:spPr>
      <dgm:t>
        <a:bodyPr anchor="ctr"/>
        <a:lstStyle/>
        <a:p>
          <a:pPr algn="r"/>
          <a:r>
            <a:rPr lang="en-GB" sz="3600" b="1" dirty="0">
              <a:solidFill>
                <a:srgbClr val="3D3B80"/>
              </a:solidFill>
            </a:rPr>
            <a:t>What makes it different? </a:t>
          </a:r>
          <a:endParaRPr lang="en-US" sz="3600" b="1" dirty="0">
            <a:solidFill>
              <a:srgbClr val="3D3B80"/>
            </a:solidFill>
          </a:endParaRPr>
        </a:p>
      </dgm:t>
    </dgm:pt>
    <dgm:pt modelId="{20821DAD-859D-4887-B1F9-9AAB848F274C}" type="parTrans" cxnId="{87356B3B-FF35-4FFA-B02E-0C90B472CFB3}">
      <dgm:prSet/>
      <dgm:spPr/>
      <dgm:t>
        <a:bodyPr/>
        <a:lstStyle/>
        <a:p>
          <a:endParaRPr lang="en-US" b="1"/>
        </a:p>
      </dgm:t>
    </dgm:pt>
    <dgm:pt modelId="{9E5F6EB0-C886-46F8-9757-FA4027727670}" type="sibTrans" cxnId="{87356B3B-FF35-4FFA-B02E-0C90B472CFB3}">
      <dgm:prSet/>
      <dgm:spPr/>
      <dgm:t>
        <a:bodyPr/>
        <a:lstStyle/>
        <a:p>
          <a:endParaRPr lang="en-US" b="1"/>
        </a:p>
      </dgm:t>
    </dgm:pt>
    <dgm:pt modelId="{E0E7337A-3678-4313-AF94-9025533AB1EA}">
      <dgm:prSet custT="1"/>
      <dgm:spPr>
        <a:solidFill>
          <a:schemeClr val="bg2"/>
        </a:solidFill>
      </dgm:spPr>
      <dgm:t>
        <a:bodyPr/>
        <a:lstStyle/>
        <a:p>
          <a:r>
            <a:rPr lang="en-GB" sz="2000" b="1" dirty="0">
              <a:solidFill>
                <a:srgbClr val="1E1F73"/>
              </a:solidFill>
              <a:latin typeface="+mj-lt"/>
            </a:rPr>
            <a:t>24-7 nature </a:t>
          </a:r>
          <a:endParaRPr lang="en-US" sz="2000" b="1" dirty="0"/>
        </a:p>
      </dgm:t>
    </dgm:pt>
    <dgm:pt modelId="{34230A28-5263-4F77-A895-FB6367983231}" type="parTrans" cxnId="{8642F427-4592-4E63-BCB4-65AB5BFE21DB}">
      <dgm:prSet/>
      <dgm:spPr/>
      <dgm:t>
        <a:bodyPr/>
        <a:lstStyle/>
        <a:p>
          <a:endParaRPr lang="en-US" b="1"/>
        </a:p>
      </dgm:t>
    </dgm:pt>
    <dgm:pt modelId="{431E7AB0-CAE6-42A8-A2D6-159A46AC7D12}" type="sibTrans" cxnId="{8642F427-4592-4E63-BCB4-65AB5BFE21DB}">
      <dgm:prSet/>
      <dgm:spPr/>
      <dgm:t>
        <a:bodyPr/>
        <a:lstStyle/>
        <a:p>
          <a:endParaRPr lang="en-US" b="1"/>
        </a:p>
      </dgm:t>
    </dgm:pt>
    <dgm:pt modelId="{DA43720F-C897-144F-8A71-14CB198C936A}">
      <dgm:prSet custT="1"/>
      <dgm:spPr>
        <a:solidFill>
          <a:schemeClr val="bg2"/>
        </a:solidFill>
      </dgm:spPr>
      <dgm:t>
        <a:bodyPr/>
        <a:lstStyle/>
        <a:p>
          <a:r>
            <a:rPr lang="en-US" sz="2000" b="1" dirty="0">
              <a:solidFill>
                <a:srgbClr val="1E1F73"/>
              </a:solidFill>
              <a:latin typeface="+mj-lt"/>
            </a:rPr>
            <a:t>Potential wider audience </a:t>
          </a:r>
          <a:r>
            <a:rPr lang="en-US" sz="2000" b="1" dirty="0" smtClean="0">
              <a:solidFill>
                <a:srgbClr val="1E1F73"/>
              </a:solidFill>
              <a:latin typeface="+mj-lt"/>
            </a:rPr>
            <a:t>&amp; </a:t>
          </a:r>
          <a:r>
            <a:rPr lang="en-US" sz="2000" b="1" dirty="0">
              <a:solidFill>
                <a:srgbClr val="1E1F73"/>
              </a:solidFill>
              <a:latin typeface="+mj-lt"/>
            </a:rPr>
            <a:t>long lasting impact  </a:t>
          </a:r>
        </a:p>
      </dgm:t>
    </dgm:pt>
    <dgm:pt modelId="{55AC24A9-E72C-E444-A6EB-E4696030B995}" type="parTrans" cxnId="{925A747D-1FCD-0E41-8C46-85609CE8DCA7}">
      <dgm:prSet/>
      <dgm:spPr/>
      <dgm:t>
        <a:bodyPr/>
        <a:lstStyle/>
        <a:p>
          <a:endParaRPr lang="en-US" b="1"/>
        </a:p>
      </dgm:t>
    </dgm:pt>
    <dgm:pt modelId="{81A22989-541B-3B4F-9A4E-980901864AB7}" type="sibTrans" cxnId="{925A747D-1FCD-0E41-8C46-85609CE8DCA7}">
      <dgm:prSet/>
      <dgm:spPr/>
      <dgm:t>
        <a:bodyPr/>
        <a:lstStyle/>
        <a:p>
          <a:endParaRPr lang="en-US" b="1"/>
        </a:p>
      </dgm:t>
    </dgm:pt>
    <dgm:pt modelId="{3A985795-1988-4140-86FF-6C0A5A94F420}">
      <dgm:prSet custT="1"/>
      <dgm:spPr>
        <a:solidFill>
          <a:schemeClr val="bg2"/>
        </a:solidFill>
      </dgm:spPr>
      <dgm:t>
        <a:bodyPr/>
        <a:lstStyle/>
        <a:p>
          <a:r>
            <a:rPr lang="en-US" sz="2000" b="1" dirty="0">
              <a:solidFill>
                <a:srgbClr val="1E1F73"/>
              </a:solidFill>
              <a:latin typeface="+mj-lt"/>
            </a:rPr>
            <a:t>Isolation </a:t>
          </a:r>
        </a:p>
      </dgm:t>
    </dgm:pt>
    <dgm:pt modelId="{A8F1E2FA-E29E-E245-A4C4-FF3CB499E83B}" type="parTrans" cxnId="{66F875A4-BD03-BC49-B799-D0353EA137D0}">
      <dgm:prSet/>
      <dgm:spPr/>
      <dgm:t>
        <a:bodyPr/>
        <a:lstStyle/>
        <a:p>
          <a:endParaRPr lang="en-US" b="1"/>
        </a:p>
      </dgm:t>
    </dgm:pt>
    <dgm:pt modelId="{314320B6-45EF-AA40-BF45-7C88FFB650E4}" type="sibTrans" cxnId="{66F875A4-BD03-BC49-B799-D0353EA137D0}">
      <dgm:prSet/>
      <dgm:spPr/>
      <dgm:t>
        <a:bodyPr/>
        <a:lstStyle/>
        <a:p>
          <a:endParaRPr lang="en-US" b="1"/>
        </a:p>
      </dgm:t>
    </dgm:pt>
    <dgm:pt modelId="{5218347B-A449-0043-965A-68B632B29489}">
      <dgm:prSet custT="1"/>
      <dgm:spPr>
        <a:solidFill>
          <a:schemeClr val="bg2"/>
        </a:solidFill>
      </dgm:spPr>
      <dgm:t>
        <a:bodyPr/>
        <a:lstStyle/>
        <a:p>
          <a:r>
            <a:rPr lang="en-US" sz="2000" b="1" dirty="0">
              <a:solidFill>
                <a:srgbClr val="1E1F73"/>
              </a:solidFill>
              <a:latin typeface="+mj-lt"/>
            </a:rPr>
            <a:t>Evidence </a:t>
          </a:r>
        </a:p>
      </dgm:t>
    </dgm:pt>
    <dgm:pt modelId="{A1716B78-69FE-9C4E-9344-614C272E7222}" type="parTrans" cxnId="{1666AE4C-53F7-0E4E-9A4B-F2B8E8511283}">
      <dgm:prSet/>
      <dgm:spPr/>
      <dgm:t>
        <a:bodyPr/>
        <a:lstStyle/>
        <a:p>
          <a:endParaRPr lang="en-US" b="1"/>
        </a:p>
      </dgm:t>
    </dgm:pt>
    <dgm:pt modelId="{E216705C-6EFD-CC47-A11E-7E6E7B8D6910}" type="sibTrans" cxnId="{1666AE4C-53F7-0E4E-9A4B-F2B8E8511283}">
      <dgm:prSet/>
      <dgm:spPr/>
      <dgm:t>
        <a:bodyPr/>
        <a:lstStyle/>
        <a:p>
          <a:endParaRPr lang="en-US" b="1"/>
        </a:p>
      </dgm:t>
    </dgm:pt>
    <dgm:pt modelId="{87451E43-08EF-8040-A48C-C0FCD454A74A}">
      <dgm:prSet custT="1"/>
      <dgm:spPr>
        <a:solidFill>
          <a:schemeClr val="bg2"/>
        </a:solidFill>
      </dgm:spPr>
      <dgm:t>
        <a:bodyPr/>
        <a:lstStyle/>
        <a:p>
          <a:r>
            <a:rPr lang="en-US" sz="2000" b="1" dirty="0">
              <a:solidFill>
                <a:srgbClr val="1E1F73"/>
              </a:solidFill>
              <a:latin typeface="+mj-lt"/>
            </a:rPr>
            <a:t>Potential to hide your identity</a:t>
          </a:r>
        </a:p>
      </dgm:t>
    </dgm:pt>
    <dgm:pt modelId="{5BB47242-4F5F-5347-8CD7-26734C605DAB}" type="parTrans" cxnId="{E7C9D95E-F99F-6747-BB03-C693316F0453}">
      <dgm:prSet/>
      <dgm:spPr/>
      <dgm:t>
        <a:bodyPr/>
        <a:lstStyle/>
        <a:p>
          <a:endParaRPr lang="en-US" b="1"/>
        </a:p>
      </dgm:t>
    </dgm:pt>
    <dgm:pt modelId="{C13BCACD-518D-3648-BF4E-4536B9832317}" type="sibTrans" cxnId="{E7C9D95E-F99F-6747-BB03-C693316F0453}">
      <dgm:prSet/>
      <dgm:spPr/>
      <dgm:t>
        <a:bodyPr/>
        <a:lstStyle/>
        <a:p>
          <a:endParaRPr lang="en-US" b="1"/>
        </a:p>
      </dgm:t>
    </dgm:pt>
    <dgm:pt modelId="{6E719388-B678-A141-B939-9DCE3BAE36D2}">
      <dgm:prSet custT="1"/>
      <dgm:spPr>
        <a:solidFill>
          <a:schemeClr val="bg2"/>
        </a:solidFill>
      </dgm:spPr>
      <dgm:t>
        <a:bodyPr/>
        <a:lstStyle/>
        <a:p>
          <a:r>
            <a:rPr lang="en-US" sz="2000" b="1" dirty="0">
              <a:solidFill>
                <a:srgbClr val="1E1F73"/>
              </a:solidFill>
              <a:latin typeface="+mj-lt"/>
            </a:rPr>
            <a:t>Degree of separation </a:t>
          </a:r>
          <a:endParaRPr lang="en-GB" sz="2000" b="1" dirty="0">
            <a:solidFill>
              <a:srgbClr val="1E1F73"/>
            </a:solidFill>
            <a:latin typeface="+mj-lt"/>
          </a:endParaRPr>
        </a:p>
      </dgm:t>
    </dgm:pt>
    <dgm:pt modelId="{35256C9E-FFF4-2F47-BB63-BA8DE1215EA0}" type="parTrans" cxnId="{C984FA14-30B5-6F44-A1E7-08EB2102E410}">
      <dgm:prSet/>
      <dgm:spPr/>
      <dgm:t>
        <a:bodyPr/>
        <a:lstStyle/>
        <a:p>
          <a:endParaRPr lang="en-US" b="1"/>
        </a:p>
      </dgm:t>
    </dgm:pt>
    <dgm:pt modelId="{91C28564-88FE-0948-B655-29E97F3A8BDA}" type="sibTrans" cxnId="{C984FA14-30B5-6F44-A1E7-08EB2102E410}">
      <dgm:prSet/>
      <dgm:spPr/>
      <dgm:t>
        <a:bodyPr/>
        <a:lstStyle/>
        <a:p>
          <a:endParaRPr lang="en-US" b="1"/>
        </a:p>
      </dgm:t>
    </dgm:pt>
    <dgm:pt modelId="{BD73BCD4-00D1-4B2C-9D38-DB638CB8D5B1}" type="pres">
      <dgm:prSet presAssocID="{122E7364-D143-4D5D-91B3-AAD272DB8D0E}" presName="vert0" presStyleCnt="0">
        <dgm:presLayoutVars>
          <dgm:dir/>
          <dgm:animOne val="branch"/>
          <dgm:animLvl val="lvl"/>
        </dgm:presLayoutVars>
      </dgm:prSet>
      <dgm:spPr/>
      <dgm:t>
        <a:bodyPr/>
        <a:lstStyle/>
        <a:p>
          <a:endParaRPr lang="en-GB"/>
        </a:p>
      </dgm:t>
    </dgm:pt>
    <dgm:pt modelId="{35E030A9-C2B7-4C35-8DB6-C92F48326FB0}" type="pres">
      <dgm:prSet presAssocID="{F13B9727-0F91-4621-8C9A-C39F3B8D17F2}" presName="thickLine" presStyleLbl="alignNode1" presStyleIdx="0" presStyleCnt="1" custLinFactNeighborX="823" custLinFactNeighborY="-7755"/>
      <dgm:spPr>
        <a:solidFill>
          <a:schemeClr val="accent3">
            <a:lumMod val="20000"/>
            <a:lumOff val="80000"/>
          </a:schemeClr>
        </a:solidFill>
      </dgm:spPr>
    </dgm:pt>
    <dgm:pt modelId="{37D00488-1112-49F3-8945-6CC8C4A8C94E}" type="pres">
      <dgm:prSet presAssocID="{F13B9727-0F91-4621-8C9A-C39F3B8D17F2}" presName="horz1" presStyleCnt="0"/>
      <dgm:spPr/>
    </dgm:pt>
    <dgm:pt modelId="{1D10E7B6-C608-44D7-8E5A-8BB2C6BE135B}" type="pres">
      <dgm:prSet presAssocID="{F13B9727-0F91-4621-8C9A-C39F3B8D17F2}" presName="tx1" presStyleLbl="revTx" presStyleIdx="0" presStyleCnt="7" custScaleX="243718" custLinFactNeighborX="-928" custLinFactNeighborY="10423"/>
      <dgm:spPr/>
      <dgm:t>
        <a:bodyPr/>
        <a:lstStyle/>
        <a:p>
          <a:endParaRPr lang="en-GB"/>
        </a:p>
      </dgm:t>
    </dgm:pt>
    <dgm:pt modelId="{6EA0CB44-123B-4E17-81BC-9D1650962F10}" type="pres">
      <dgm:prSet presAssocID="{F13B9727-0F91-4621-8C9A-C39F3B8D17F2}" presName="vert1" presStyleCnt="0"/>
      <dgm:spPr/>
    </dgm:pt>
    <dgm:pt modelId="{598545FD-00FF-4D34-B6FD-2547CE56F53A}" type="pres">
      <dgm:prSet presAssocID="{E0E7337A-3678-4313-AF94-9025533AB1EA}" presName="vertSpace2a" presStyleCnt="0"/>
      <dgm:spPr/>
    </dgm:pt>
    <dgm:pt modelId="{1EE217B4-B4D7-4D16-85B6-705DCC4D9F51}" type="pres">
      <dgm:prSet presAssocID="{E0E7337A-3678-4313-AF94-9025533AB1EA}" presName="horz2" presStyleCnt="0"/>
      <dgm:spPr/>
    </dgm:pt>
    <dgm:pt modelId="{75385635-593D-4693-8F4C-88ED3E3BCEB8}" type="pres">
      <dgm:prSet presAssocID="{E0E7337A-3678-4313-AF94-9025533AB1EA}" presName="horzSpace2" presStyleCnt="0"/>
      <dgm:spPr/>
    </dgm:pt>
    <dgm:pt modelId="{746CCA94-B61A-4DA8-92B7-D222A6D84301}" type="pres">
      <dgm:prSet presAssocID="{E0E7337A-3678-4313-AF94-9025533AB1EA}" presName="tx2" presStyleLbl="revTx" presStyleIdx="1" presStyleCnt="7"/>
      <dgm:spPr/>
      <dgm:t>
        <a:bodyPr/>
        <a:lstStyle/>
        <a:p>
          <a:endParaRPr lang="en-GB"/>
        </a:p>
      </dgm:t>
    </dgm:pt>
    <dgm:pt modelId="{632755A1-DC0A-44AB-BA44-CE65A2EAF720}" type="pres">
      <dgm:prSet presAssocID="{E0E7337A-3678-4313-AF94-9025533AB1EA}" presName="vert2" presStyleCnt="0"/>
      <dgm:spPr/>
    </dgm:pt>
    <dgm:pt modelId="{AB705A4C-9C8B-4ED8-9EA7-F7185F250C3D}" type="pres">
      <dgm:prSet presAssocID="{E0E7337A-3678-4313-AF94-9025533AB1EA}" presName="thinLine2b" presStyleLbl="callout" presStyleIdx="0" presStyleCnt="6"/>
      <dgm:spPr>
        <a:solidFill>
          <a:schemeClr val="accent3">
            <a:lumMod val="20000"/>
            <a:lumOff val="80000"/>
          </a:schemeClr>
        </a:solidFill>
      </dgm:spPr>
    </dgm:pt>
    <dgm:pt modelId="{8C6CBE4A-1A0C-4E74-854A-38CEDA145D30}" type="pres">
      <dgm:prSet presAssocID="{E0E7337A-3678-4313-AF94-9025533AB1EA}" presName="vertSpace2b" presStyleCnt="0"/>
      <dgm:spPr/>
    </dgm:pt>
    <dgm:pt modelId="{A4BC2791-89E7-2E40-9FD3-5B367C0534E0}" type="pres">
      <dgm:prSet presAssocID="{DA43720F-C897-144F-8A71-14CB198C936A}" presName="horz2" presStyleCnt="0"/>
      <dgm:spPr/>
    </dgm:pt>
    <dgm:pt modelId="{23B36278-EEA2-6043-BE3B-E55624DE4C58}" type="pres">
      <dgm:prSet presAssocID="{DA43720F-C897-144F-8A71-14CB198C936A}" presName="horzSpace2" presStyleCnt="0"/>
      <dgm:spPr/>
    </dgm:pt>
    <dgm:pt modelId="{2B9F3E30-2B7F-CE47-BE2E-574FEA6C1A82}" type="pres">
      <dgm:prSet presAssocID="{DA43720F-C897-144F-8A71-14CB198C936A}" presName="tx2" presStyleLbl="revTx" presStyleIdx="2" presStyleCnt="7"/>
      <dgm:spPr/>
      <dgm:t>
        <a:bodyPr/>
        <a:lstStyle/>
        <a:p>
          <a:endParaRPr lang="en-GB"/>
        </a:p>
      </dgm:t>
    </dgm:pt>
    <dgm:pt modelId="{412FEC5F-BE34-CD41-BAFA-82448B392F35}" type="pres">
      <dgm:prSet presAssocID="{DA43720F-C897-144F-8A71-14CB198C936A}" presName="vert2" presStyleCnt="0"/>
      <dgm:spPr/>
    </dgm:pt>
    <dgm:pt modelId="{7BFA465B-4936-9B41-B7DE-8CF177DF31AB}" type="pres">
      <dgm:prSet presAssocID="{DA43720F-C897-144F-8A71-14CB198C936A}" presName="thinLine2b" presStyleLbl="callout" presStyleIdx="1" presStyleCnt="6"/>
      <dgm:spPr/>
    </dgm:pt>
    <dgm:pt modelId="{F0C3B0DE-0742-6548-8B9E-78A1EDDED886}" type="pres">
      <dgm:prSet presAssocID="{DA43720F-C897-144F-8A71-14CB198C936A}" presName="vertSpace2b" presStyleCnt="0"/>
      <dgm:spPr/>
    </dgm:pt>
    <dgm:pt modelId="{DECDE18D-6D3C-B34F-9911-115B18191E7F}" type="pres">
      <dgm:prSet presAssocID="{3A985795-1988-4140-86FF-6C0A5A94F420}" presName="horz2" presStyleCnt="0"/>
      <dgm:spPr/>
    </dgm:pt>
    <dgm:pt modelId="{8CB27A15-3303-2746-9F6C-4886E84EC704}" type="pres">
      <dgm:prSet presAssocID="{3A985795-1988-4140-86FF-6C0A5A94F420}" presName="horzSpace2" presStyleCnt="0"/>
      <dgm:spPr/>
    </dgm:pt>
    <dgm:pt modelId="{1960BAE4-C2DA-6A4C-8999-3BF362EC941C}" type="pres">
      <dgm:prSet presAssocID="{3A985795-1988-4140-86FF-6C0A5A94F420}" presName="tx2" presStyleLbl="revTx" presStyleIdx="3" presStyleCnt="7"/>
      <dgm:spPr/>
      <dgm:t>
        <a:bodyPr/>
        <a:lstStyle/>
        <a:p>
          <a:endParaRPr lang="en-GB"/>
        </a:p>
      </dgm:t>
    </dgm:pt>
    <dgm:pt modelId="{2FD00161-02CA-CB41-A9B3-D01B9B245C51}" type="pres">
      <dgm:prSet presAssocID="{3A985795-1988-4140-86FF-6C0A5A94F420}" presName="vert2" presStyleCnt="0"/>
      <dgm:spPr/>
    </dgm:pt>
    <dgm:pt modelId="{4B0FD50D-6BBC-854E-A294-B51F45780818}" type="pres">
      <dgm:prSet presAssocID="{3A985795-1988-4140-86FF-6C0A5A94F420}" presName="thinLine2b" presStyleLbl="callout" presStyleIdx="2" presStyleCnt="6"/>
      <dgm:spPr/>
    </dgm:pt>
    <dgm:pt modelId="{E8EAC67A-EB18-A447-A1AD-76AE7BA243D6}" type="pres">
      <dgm:prSet presAssocID="{3A985795-1988-4140-86FF-6C0A5A94F420}" presName="vertSpace2b" presStyleCnt="0"/>
      <dgm:spPr/>
    </dgm:pt>
    <dgm:pt modelId="{46A99569-78DC-4345-B870-18F37D7F532C}" type="pres">
      <dgm:prSet presAssocID="{5218347B-A449-0043-965A-68B632B29489}" presName="horz2" presStyleCnt="0"/>
      <dgm:spPr/>
    </dgm:pt>
    <dgm:pt modelId="{2BC855E7-0F87-BC47-8A02-7F1FBB99993D}" type="pres">
      <dgm:prSet presAssocID="{5218347B-A449-0043-965A-68B632B29489}" presName="horzSpace2" presStyleCnt="0"/>
      <dgm:spPr/>
    </dgm:pt>
    <dgm:pt modelId="{0E7E318E-4AEA-2241-B1DB-5890091F3091}" type="pres">
      <dgm:prSet presAssocID="{5218347B-A449-0043-965A-68B632B29489}" presName="tx2" presStyleLbl="revTx" presStyleIdx="4" presStyleCnt="7"/>
      <dgm:spPr/>
      <dgm:t>
        <a:bodyPr/>
        <a:lstStyle/>
        <a:p>
          <a:endParaRPr lang="en-GB"/>
        </a:p>
      </dgm:t>
    </dgm:pt>
    <dgm:pt modelId="{0132E9A7-3ED8-A146-9720-4BBC9543F18C}" type="pres">
      <dgm:prSet presAssocID="{5218347B-A449-0043-965A-68B632B29489}" presName="vert2" presStyleCnt="0"/>
      <dgm:spPr/>
    </dgm:pt>
    <dgm:pt modelId="{02AD15B6-46C6-7841-B424-828317E2FC8E}" type="pres">
      <dgm:prSet presAssocID="{5218347B-A449-0043-965A-68B632B29489}" presName="thinLine2b" presStyleLbl="callout" presStyleIdx="3" presStyleCnt="6"/>
      <dgm:spPr/>
    </dgm:pt>
    <dgm:pt modelId="{3215A124-ADC7-5D42-B9C5-68766968407F}" type="pres">
      <dgm:prSet presAssocID="{5218347B-A449-0043-965A-68B632B29489}" presName="vertSpace2b" presStyleCnt="0"/>
      <dgm:spPr/>
    </dgm:pt>
    <dgm:pt modelId="{0463A0C8-1EE4-074E-A915-91AE888D9BBB}" type="pres">
      <dgm:prSet presAssocID="{87451E43-08EF-8040-A48C-C0FCD454A74A}" presName="horz2" presStyleCnt="0"/>
      <dgm:spPr/>
    </dgm:pt>
    <dgm:pt modelId="{1A5C7A9F-8641-9642-A984-0A3D90152204}" type="pres">
      <dgm:prSet presAssocID="{87451E43-08EF-8040-A48C-C0FCD454A74A}" presName="horzSpace2" presStyleCnt="0"/>
      <dgm:spPr/>
    </dgm:pt>
    <dgm:pt modelId="{BC0A390D-95B1-2042-A3F0-922F7BE000B7}" type="pres">
      <dgm:prSet presAssocID="{87451E43-08EF-8040-A48C-C0FCD454A74A}" presName="tx2" presStyleLbl="revTx" presStyleIdx="5" presStyleCnt="7"/>
      <dgm:spPr/>
      <dgm:t>
        <a:bodyPr/>
        <a:lstStyle/>
        <a:p>
          <a:endParaRPr lang="en-GB"/>
        </a:p>
      </dgm:t>
    </dgm:pt>
    <dgm:pt modelId="{3D2A6826-1F5C-7540-AC5C-D2E7C305C1C3}" type="pres">
      <dgm:prSet presAssocID="{87451E43-08EF-8040-A48C-C0FCD454A74A}" presName="vert2" presStyleCnt="0"/>
      <dgm:spPr/>
    </dgm:pt>
    <dgm:pt modelId="{149D3782-E728-C149-8795-3103CBE78EDB}" type="pres">
      <dgm:prSet presAssocID="{87451E43-08EF-8040-A48C-C0FCD454A74A}" presName="thinLine2b" presStyleLbl="callout" presStyleIdx="4" presStyleCnt="6"/>
      <dgm:spPr/>
    </dgm:pt>
    <dgm:pt modelId="{7348ACD4-2201-6E4E-B897-37DFACBDD5F9}" type="pres">
      <dgm:prSet presAssocID="{87451E43-08EF-8040-A48C-C0FCD454A74A}" presName="vertSpace2b" presStyleCnt="0"/>
      <dgm:spPr/>
    </dgm:pt>
    <dgm:pt modelId="{F8477D6E-638B-154D-A0E1-6C0C36564A37}" type="pres">
      <dgm:prSet presAssocID="{6E719388-B678-A141-B939-9DCE3BAE36D2}" presName="horz2" presStyleCnt="0"/>
      <dgm:spPr/>
    </dgm:pt>
    <dgm:pt modelId="{96230B97-4638-2147-8254-B5852A6A5F63}" type="pres">
      <dgm:prSet presAssocID="{6E719388-B678-A141-B939-9DCE3BAE36D2}" presName="horzSpace2" presStyleCnt="0"/>
      <dgm:spPr/>
    </dgm:pt>
    <dgm:pt modelId="{4A0A659D-AC88-E54E-965C-2E9D95C30BE8}" type="pres">
      <dgm:prSet presAssocID="{6E719388-B678-A141-B939-9DCE3BAE36D2}" presName="tx2" presStyleLbl="revTx" presStyleIdx="6" presStyleCnt="7"/>
      <dgm:spPr/>
      <dgm:t>
        <a:bodyPr/>
        <a:lstStyle/>
        <a:p>
          <a:endParaRPr lang="en-GB"/>
        </a:p>
      </dgm:t>
    </dgm:pt>
    <dgm:pt modelId="{2E501E9E-9E3D-A048-9065-E733B2F2E453}" type="pres">
      <dgm:prSet presAssocID="{6E719388-B678-A141-B939-9DCE3BAE36D2}" presName="vert2" presStyleCnt="0"/>
      <dgm:spPr/>
    </dgm:pt>
    <dgm:pt modelId="{B7924F29-5AF8-8543-843B-852C53B7BCE1}" type="pres">
      <dgm:prSet presAssocID="{6E719388-B678-A141-B939-9DCE3BAE36D2}" presName="thinLine2b" presStyleLbl="callout" presStyleIdx="5" presStyleCnt="6"/>
      <dgm:spPr/>
    </dgm:pt>
    <dgm:pt modelId="{C784F5F1-D633-FB4A-B53A-7FA270C4DB65}" type="pres">
      <dgm:prSet presAssocID="{6E719388-B678-A141-B939-9DCE3BAE36D2}" presName="vertSpace2b" presStyleCnt="0"/>
      <dgm:spPr/>
    </dgm:pt>
  </dgm:ptLst>
  <dgm:cxnLst>
    <dgm:cxn modelId="{1666AE4C-53F7-0E4E-9A4B-F2B8E8511283}" srcId="{F13B9727-0F91-4621-8C9A-C39F3B8D17F2}" destId="{5218347B-A449-0043-965A-68B632B29489}" srcOrd="3" destOrd="0" parTransId="{A1716B78-69FE-9C4E-9344-614C272E7222}" sibTransId="{E216705C-6EFD-CC47-A11E-7E6E7B8D6910}"/>
    <dgm:cxn modelId="{8642F427-4592-4E63-BCB4-65AB5BFE21DB}" srcId="{F13B9727-0F91-4621-8C9A-C39F3B8D17F2}" destId="{E0E7337A-3678-4313-AF94-9025533AB1EA}" srcOrd="0" destOrd="0" parTransId="{34230A28-5263-4F77-A895-FB6367983231}" sibTransId="{431E7AB0-CAE6-42A8-A2D6-159A46AC7D12}"/>
    <dgm:cxn modelId="{C83368C0-63C0-4942-BB40-603AEAFE82CF}" type="presOf" srcId="{87451E43-08EF-8040-A48C-C0FCD454A74A}" destId="{BC0A390D-95B1-2042-A3F0-922F7BE000B7}" srcOrd="0" destOrd="0" presId="urn:microsoft.com/office/officeart/2008/layout/LinedList"/>
    <dgm:cxn modelId="{78749034-447A-49D0-A333-CA2907B63E60}" type="presOf" srcId="{5218347B-A449-0043-965A-68B632B29489}" destId="{0E7E318E-4AEA-2241-B1DB-5890091F3091}" srcOrd="0" destOrd="0" presId="urn:microsoft.com/office/officeart/2008/layout/LinedList"/>
    <dgm:cxn modelId="{AE185D4A-432E-4D0C-B772-1DB791165253}" type="presOf" srcId="{122E7364-D143-4D5D-91B3-AAD272DB8D0E}" destId="{BD73BCD4-00D1-4B2C-9D38-DB638CB8D5B1}" srcOrd="0" destOrd="0" presId="urn:microsoft.com/office/officeart/2008/layout/LinedList"/>
    <dgm:cxn modelId="{FC13E9EA-586F-4BFC-B710-518CAC572DDE}" type="presOf" srcId="{6E719388-B678-A141-B939-9DCE3BAE36D2}" destId="{4A0A659D-AC88-E54E-965C-2E9D95C30BE8}" srcOrd="0" destOrd="0" presId="urn:microsoft.com/office/officeart/2008/layout/LinedList"/>
    <dgm:cxn modelId="{B359E41E-8658-4B27-BB56-36CBA437126F}" type="presOf" srcId="{3A985795-1988-4140-86FF-6C0A5A94F420}" destId="{1960BAE4-C2DA-6A4C-8999-3BF362EC941C}" srcOrd="0" destOrd="0" presId="urn:microsoft.com/office/officeart/2008/layout/LinedList"/>
    <dgm:cxn modelId="{66F875A4-BD03-BC49-B799-D0353EA137D0}" srcId="{F13B9727-0F91-4621-8C9A-C39F3B8D17F2}" destId="{3A985795-1988-4140-86FF-6C0A5A94F420}" srcOrd="2" destOrd="0" parTransId="{A8F1E2FA-E29E-E245-A4C4-FF3CB499E83B}" sibTransId="{314320B6-45EF-AA40-BF45-7C88FFB650E4}"/>
    <dgm:cxn modelId="{F7642088-C450-4BF2-9907-A1643F2F7763}" type="presOf" srcId="{DA43720F-C897-144F-8A71-14CB198C936A}" destId="{2B9F3E30-2B7F-CE47-BE2E-574FEA6C1A82}" srcOrd="0" destOrd="0" presId="urn:microsoft.com/office/officeart/2008/layout/LinedList"/>
    <dgm:cxn modelId="{87356B3B-FF35-4FFA-B02E-0C90B472CFB3}" srcId="{122E7364-D143-4D5D-91B3-AAD272DB8D0E}" destId="{F13B9727-0F91-4621-8C9A-C39F3B8D17F2}" srcOrd="0" destOrd="0" parTransId="{20821DAD-859D-4887-B1F9-9AAB848F274C}" sibTransId="{9E5F6EB0-C886-46F8-9757-FA4027727670}"/>
    <dgm:cxn modelId="{1CBC065E-4EC7-4E51-9995-87B2A9CB77A7}" type="presOf" srcId="{F13B9727-0F91-4621-8C9A-C39F3B8D17F2}" destId="{1D10E7B6-C608-44D7-8E5A-8BB2C6BE135B}" srcOrd="0" destOrd="0" presId="urn:microsoft.com/office/officeart/2008/layout/LinedList"/>
    <dgm:cxn modelId="{5D0F1625-F27B-4DE8-B44E-7EA84FF570F0}" type="presOf" srcId="{E0E7337A-3678-4313-AF94-9025533AB1EA}" destId="{746CCA94-B61A-4DA8-92B7-D222A6D84301}" srcOrd="0" destOrd="0" presId="urn:microsoft.com/office/officeart/2008/layout/LinedList"/>
    <dgm:cxn modelId="{925A747D-1FCD-0E41-8C46-85609CE8DCA7}" srcId="{F13B9727-0F91-4621-8C9A-C39F3B8D17F2}" destId="{DA43720F-C897-144F-8A71-14CB198C936A}" srcOrd="1" destOrd="0" parTransId="{55AC24A9-E72C-E444-A6EB-E4696030B995}" sibTransId="{81A22989-541B-3B4F-9A4E-980901864AB7}"/>
    <dgm:cxn modelId="{E7C9D95E-F99F-6747-BB03-C693316F0453}" srcId="{F13B9727-0F91-4621-8C9A-C39F3B8D17F2}" destId="{87451E43-08EF-8040-A48C-C0FCD454A74A}" srcOrd="4" destOrd="0" parTransId="{5BB47242-4F5F-5347-8CD7-26734C605DAB}" sibTransId="{C13BCACD-518D-3648-BF4E-4536B9832317}"/>
    <dgm:cxn modelId="{C984FA14-30B5-6F44-A1E7-08EB2102E410}" srcId="{F13B9727-0F91-4621-8C9A-C39F3B8D17F2}" destId="{6E719388-B678-A141-B939-9DCE3BAE36D2}" srcOrd="5" destOrd="0" parTransId="{35256C9E-FFF4-2F47-BB63-BA8DE1215EA0}" sibTransId="{91C28564-88FE-0948-B655-29E97F3A8BDA}"/>
    <dgm:cxn modelId="{07BAE27B-B298-4497-8BBD-76CBC41D26B9}" type="presParOf" srcId="{BD73BCD4-00D1-4B2C-9D38-DB638CB8D5B1}" destId="{35E030A9-C2B7-4C35-8DB6-C92F48326FB0}" srcOrd="0" destOrd="0" presId="urn:microsoft.com/office/officeart/2008/layout/LinedList"/>
    <dgm:cxn modelId="{148B9A5A-362F-4F24-9C55-D3B708698F3F}" type="presParOf" srcId="{BD73BCD4-00D1-4B2C-9D38-DB638CB8D5B1}" destId="{37D00488-1112-49F3-8945-6CC8C4A8C94E}" srcOrd="1" destOrd="0" presId="urn:microsoft.com/office/officeart/2008/layout/LinedList"/>
    <dgm:cxn modelId="{9D90EB1A-1E91-4532-B41B-D98F8AF7FF73}" type="presParOf" srcId="{37D00488-1112-49F3-8945-6CC8C4A8C94E}" destId="{1D10E7B6-C608-44D7-8E5A-8BB2C6BE135B}" srcOrd="0" destOrd="0" presId="urn:microsoft.com/office/officeart/2008/layout/LinedList"/>
    <dgm:cxn modelId="{F0DB8191-7246-43B9-ADA8-08377AF2A0B0}" type="presParOf" srcId="{37D00488-1112-49F3-8945-6CC8C4A8C94E}" destId="{6EA0CB44-123B-4E17-81BC-9D1650962F10}" srcOrd="1" destOrd="0" presId="urn:microsoft.com/office/officeart/2008/layout/LinedList"/>
    <dgm:cxn modelId="{9108504A-CF7E-4B80-9A53-38EB638327D7}" type="presParOf" srcId="{6EA0CB44-123B-4E17-81BC-9D1650962F10}" destId="{598545FD-00FF-4D34-B6FD-2547CE56F53A}" srcOrd="0" destOrd="0" presId="urn:microsoft.com/office/officeart/2008/layout/LinedList"/>
    <dgm:cxn modelId="{A87F8345-703A-4A91-B4C9-54967B2DE3BB}" type="presParOf" srcId="{6EA0CB44-123B-4E17-81BC-9D1650962F10}" destId="{1EE217B4-B4D7-4D16-85B6-705DCC4D9F51}" srcOrd="1" destOrd="0" presId="urn:microsoft.com/office/officeart/2008/layout/LinedList"/>
    <dgm:cxn modelId="{3EEAA28A-1AAD-4D33-9FC0-31F790B94164}" type="presParOf" srcId="{1EE217B4-B4D7-4D16-85B6-705DCC4D9F51}" destId="{75385635-593D-4693-8F4C-88ED3E3BCEB8}" srcOrd="0" destOrd="0" presId="urn:microsoft.com/office/officeart/2008/layout/LinedList"/>
    <dgm:cxn modelId="{A4DAD756-B65C-413C-9679-5E849122E76D}" type="presParOf" srcId="{1EE217B4-B4D7-4D16-85B6-705DCC4D9F51}" destId="{746CCA94-B61A-4DA8-92B7-D222A6D84301}" srcOrd="1" destOrd="0" presId="urn:microsoft.com/office/officeart/2008/layout/LinedList"/>
    <dgm:cxn modelId="{F6025B9A-8C96-4CBD-A4F6-CD4A518DDEBE}" type="presParOf" srcId="{1EE217B4-B4D7-4D16-85B6-705DCC4D9F51}" destId="{632755A1-DC0A-44AB-BA44-CE65A2EAF720}" srcOrd="2" destOrd="0" presId="urn:microsoft.com/office/officeart/2008/layout/LinedList"/>
    <dgm:cxn modelId="{006B362D-D8D2-4BD2-B091-33E5D9EE0EBD}" type="presParOf" srcId="{6EA0CB44-123B-4E17-81BC-9D1650962F10}" destId="{AB705A4C-9C8B-4ED8-9EA7-F7185F250C3D}" srcOrd="2" destOrd="0" presId="urn:microsoft.com/office/officeart/2008/layout/LinedList"/>
    <dgm:cxn modelId="{9B6BABAC-63E0-4A63-8536-85CFF7EF5B9E}" type="presParOf" srcId="{6EA0CB44-123B-4E17-81BC-9D1650962F10}" destId="{8C6CBE4A-1A0C-4E74-854A-38CEDA145D30}" srcOrd="3" destOrd="0" presId="urn:microsoft.com/office/officeart/2008/layout/LinedList"/>
    <dgm:cxn modelId="{022AC7E7-F2E4-4D6E-9153-20E94867A8A7}" type="presParOf" srcId="{6EA0CB44-123B-4E17-81BC-9D1650962F10}" destId="{A4BC2791-89E7-2E40-9FD3-5B367C0534E0}" srcOrd="4" destOrd="0" presId="urn:microsoft.com/office/officeart/2008/layout/LinedList"/>
    <dgm:cxn modelId="{1DD08135-7639-4F50-B444-7450B9DC491D}" type="presParOf" srcId="{A4BC2791-89E7-2E40-9FD3-5B367C0534E0}" destId="{23B36278-EEA2-6043-BE3B-E55624DE4C58}" srcOrd="0" destOrd="0" presId="urn:microsoft.com/office/officeart/2008/layout/LinedList"/>
    <dgm:cxn modelId="{5BC00F61-849F-453F-B1CF-5EE7482C3E9B}" type="presParOf" srcId="{A4BC2791-89E7-2E40-9FD3-5B367C0534E0}" destId="{2B9F3E30-2B7F-CE47-BE2E-574FEA6C1A82}" srcOrd="1" destOrd="0" presId="urn:microsoft.com/office/officeart/2008/layout/LinedList"/>
    <dgm:cxn modelId="{61B7D889-0522-4317-8702-7048DFFED796}" type="presParOf" srcId="{A4BC2791-89E7-2E40-9FD3-5B367C0534E0}" destId="{412FEC5F-BE34-CD41-BAFA-82448B392F35}" srcOrd="2" destOrd="0" presId="urn:microsoft.com/office/officeart/2008/layout/LinedList"/>
    <dgm:cxn modelId="{F838EE05-B790-4CED-B59A-BCC6BA8F943E}" type="presParOf" srcId="{6EA0CB44-123B-4E17-81BC-9D1650962F10}" destId="{7BFA465B-4936-9B41-B7DE-8CF177DF31AB}" srcOrd="5" destOrd="0" presId="urn:microsoft.com/office/officeart/2008/layout/LinedList"/>
    <dgm:cxn modelId="{3559277C-CC7C-4B70-B5EF-13CE7C7C97DA}" type="presParOf" srcId="{6EA0CB44-123B-4E17-81BC-9D1650962F10}" destId="{F0C3B0DE-0742-6548-8B9E-78A1EDDED886}" srcOrd="6" destOrd="0" presId="urn:microsoft.com/office/officeart/2008/layout/LinedList"/>
    <dgm:cxn modelId="{25BBB9B1-C3D5-4F8F-9740-50FA8926BC65}" type="presParOf" srcId="{6EA0CB44-123B-4E17-81BC-9D1650962F10}" destId="{DECDE18D-6D3C-B34F-9911-115B18191E7F}" srcOrd="7" destOrd="0" presId="urn:microsoft.com/office/officeart/2008/layout/LinedList"/>
    <dgm:cxn modelId="{22BCB12E-6835-4F3D-8F41-201F776E8BFA}" type="presParOf" srcId="{DECDE18D-6D3C-B34F-9911-115B18191E7F}" destId="{8CB27A15-3303-2746-9F6C-4886E84EC704}" srcOrd="0" destOrd="0" presId="urn:microsoft.com/office/officeart/2008/layout/LinedList"/>
    <dgm:cxn modelId="{1B1A65B5-4BC6-4329-8F71-6113891D9F7D}" type="presParOf" srcId="{DECDE18D-6D3C-B34F-9911-115B18191E7F}" destId="{1960BAE4-C2DA-6A4C-8999-3BF362EC941C}" srcOrd="1" destOrd="0" presId="urn:microsoft.com/office/officeart/2008/layout/LinedList"/>
    <dgm:cxn modelId="{E2D8A84D-A2AB-41E0-B7A8-C5FDB5E9E193}" type="presParOf" srcId="{DECDE18D-6D3C-B34F-9911-115B18191E7F}" destId="{2FD00161-02CA-CB41-A9B3-D01B9B245C51}" srcOrd="2" destOrd="0" presId="urn:microsoft.com/office/officeart/2008/layout/LinedList"/>
    <dgm:cxn modelId="{3B3005C3-4BB3-47C4-8413-86827E5DD4BA}" type="presParOf" srcId="{6EA0CB44-123B-4E17-81BC-9D1650962F10}" destId="{4B0FD50D-6BBC-854E-A294-B51F45780818}" srcOrd="8" destOrd="0" presId="urn:microsoft.com/office/officeart/2008/layout/LinedList"/>
    <dgm:cxn modelId="{05B3167D-15D2-4EDF-80B7-F1D3CCE24097}" type="presParOf" srcId="{6EA0CB44-123B-4E17-81BC-9D1650962F10}" destId="{E8EAC67A-EB18-A447-A1AD-76AE7BA243D6}" srcOrd="9" destOrd="0" presId="urn:microsoft.com/office/officeart/2008/layout/LinedList"/>
    <dgm:cxn modelId="{93AF58AE-33FB-4D45-94DE-6A0898C067CC}" type="presParOf" srcId="{6EA0CB44-123B-4E17-81BC-9D1650962F10}" destId="{46A99569-78DC-4345-B870-18F37D7F532C}" srcOrd="10" destOrd="0" presId="urn:microsoft.com/office/officeart/2008/layout/LinedList"/>
    <dgm:cxn modelId="{397CB51F-5B13-4F51-B7D2-BCFD0D2D45B6}" type="presParOf" srcId="{46A99569-78DC-4345-B870-18F37D7F532C}" destId="{2BC855E7-0F87-BC47-8A02-7F1FBB99993D}" srcOrd="0" destOrd="0" presId="urn:microsoft.com/office/officeart/2008/layout/LinedList"/>
    <dgm:cxn modelId="{B2E277FA-8326-4A8E-A7CF-33FCF1B7A982}" type="presParOf" srcId="{46A99569-78DC-4345-B870-18F37D7F532C}" destId="{0E7E318E-4AEA-2241-B1DB-5890091F3091}" srcOrd="1" destOrd="0" presId="urn:microsoft.com/office/officeart/2008/layout/LinedList"/>
    <dgm:cxn modelId="{5ACA1662-47C1-4733-8883-062E3082F0F0}" type="presParOf" srcId="{46A99569-78DC-4345-B870-18F37D7F532C}" destId="{0132E9A7-3ED8-A146-9720-4BBC9543F18C}" srcOrd="2" destOrd="0" presId="urn:microsoft.com/office/officeart/2008/layout/LinedList"/>
    <dgm:cxn modelId="{92C54EDB-9572-4F38-8C4D-C80FEF2B7587}" type="presParOf" srcId="{6EA0CB44-123B-4E17-81BC-9D1650962F10}" destId="{02AD15B6-46C6-7841-B424-828317E2FC8E}" srcOrd="11" destOrd="0" presId="urn:microsoft.com/office/officeart/2008/layout/LinedList"/>
    <dgm:cxn modelId="{0993E640-6320-476D-8943-EB60D0EA9854}" type="presParOf" srcId="{6EA0CB44-123B-4E17-81BC-9D1650962F10}" destId="{3215A124-ADC7-5D42-B9C5-68766968407F}" srcOrd="12" destOrd="0" presId="urn:microsoft.com/office/officeart/2008/layout/LinedList"/>
    <dgm:cxn modelId="{3B520818-77F3-4174-B3DB-53DCFF425166}" type="presParOf" srcId="{6EA0CB44-123B-4E17-81BC-9D1650962F10}" destId="{0463A0C8-1EE4-074E-A915-91AE888D9BBB}" srcOrd="13" destOrd="0" presId="urn:microsoft.com/office/officeart/2008/layout/LinedList"/>
    <dgm:cxn modelId="{FE06125D-91B6-4100-9781-B5C12813C0E5}" type="presParOf" srcId="{0463A0C8-1EE4-074E-A915-91AE888D9BBB}" destId="{1A5C7A9F-8641-9642-A984-0A3D90152204}" srcOrd="0" destOrd="0" presId="urn:microsoft.com/office/officeart/2008/layout/LinedList"/>
    <dgm:cxn modelId="{D7AD4A15-DCF9-46B9-B02D-9B6BBE6F4CBE}" type="presParOf" srcId="{0463A0C8-1EE4-074E-A915-91AE888D9BBB}" destId="{BC0A390D-95B1-2042-A3F0-922F7BE000B7}" srcOrd="1" destOrd="0" presId="urn:microsoft.com/office/officeart/2008/layout/LinedList"/>
    <dgm:cxn modelId="{BB728786-772A-4272-82B4-C69846BDE8E9}" type="presParOf" srcId="{0463A0C8-1EE4-074E-A915-91AE888D9BBB}" destId="{3D2A6826-1F5C-7540-AC5C-D2E7C305C1C3}" srcOrd="2" destOrd="0" presId="urn:microsoft.com/office/officeart/2008/layout/LinedList"/>
    <dgm:cxn modelId="{DE1B0EF9-9266-4475-B447-DBB8F2753CF8}" type="presParOf" srcId="{6EA0CB44-123B-4E17-81BC-9D1650962F10}" destId="{149D3782-E728-C149-8795-3103CBE78EDB}" srcOrd="14" destOrd="0" presId="urn:microsoft.com/office/officeart/2008/layout/LinedList"/>
    <dgm:cxn modelId="{4EECF82A-5042-475A-8180-ABEF23CDB618}" type="presParOf" srcId="{6EA0CB44-123B-4E17-81BC-9D1650962F10}" destId="{7348ACD4-2201-6E4E-B897-37DFACBDD5F9}" srcOrd="15" destOrd="0" presId="urn:microsoft.com/office/officeart/2008/layout/LinedList"/>
    <dgm:cxn modelId="{DB8A056F-6F86-42EE-8117-9F88AD706CA8}" type="presParOf" srcId="{6EA0CB44-123B-4E17-81BC-9D1650962F10}" destId="{F8477D6E-638B-154D-A0E1-6C0C36564A37}" srcOrd="16" destOrd="0" presId="urn:microsoft.com/office/officeart/2008/layout/LinedList"/>
    <dgm:cxn modelId="{7F2A91D3-2A6D-4238-B770-F9AE97853927}" type="presParOf" srcId="{F8477D6E-638B-154D-A0E1-6C0C36564A37}" destId="{96230B97-4638-2147-8254-B5852A6A5F63}" srcOrd="0" destOrd="0" presId="urn:microsoft.com/office/officeart/2008/layout/LinedList"/>
    <dgm:cxn modelId="{DFF6CA48-CE8C-4A0A-BC18-29C7D5410C7B}" type="presParOf" srcId="{F8477D6E-638B-154D-A0E1-6C0C36564A37}" destId="{4A0A659D-AC88-E54E-965C-2E9D95C30BE8}" srcOrd="1" destOrd="0" presId="urn:microsoft.com/office/officeart/2008/layout/LinedList"/>
    <dgm:cxn modelId="{E8F02733-344B-4C98-80B0-88BD5D88B4F4}" type="presParOf" srcId="{F8477D6E-638B-154D-A0E1-6C0C36564A37}" destId="{2E501E9E-9E3D-A048-9065-E733B2F2E453}" srcOrd="2" destOrd="0" presId="urn:microsoft.com/office/officeart/2008/layout/LinedList"/>
    <dgm:cxn modelId="{3E66AE73-97A0-49F8-9BD2-EFCF14FE8DE0}" type="presParOf" srcId="{6EA0CB44-123B-4E17-81BC-9D1650962F10}" destId="{B7924F29-5AF8-8543-843B-852C53B7BCE1}" srcOrd="17" destOrd="0" presId="urn:microsoft.com/office/officeart/2008/layout/LinedList"/>
    <dgm:cxn modelId="{01DED4E2-7BBC-443D-9597-C0005EC38CF7}" type="presParOf" srcId="{6EA0CB44-123B-4E17-81BC-9D1650962F10}" destId="{C784F5F1-D633-FB4A-B53A-7FA270C4DB65}"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2E7364-D143-4D5D-91B3-AAD272DB8D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13B9727-0F91-4621-8C9A-C39F3B8D17F2}">
      <dgm:prSet custT="1"/>
      <dgm:spPr>
        <a:solidFill>
          <a:schemeClr val="accent6">
            <a:lumMod val="95000"/>
          </a:schemeClr>
        </a:solidFill>
      </dgm:spPr>
      <dgm:t>
        <a:bodyPr anchor="ctr"/>
        <a:lstStyle/>
        <a:p>
          <a:pPr algn="r"/>
          <a:r>
            <a:rPr lang="en-GB" sz="2800" b="1" dirty="0">
              <a:solidFill>
                <a:schemeClr val="accent1"/>
              </a:solidFill>
            </a:rPr>
            <a:t>Cyberbullying statistics </a:t>
          </a:r>
          <a:endParaRPr lang="en-US" sz="2800" b="1" dirty="0">
            <a:solidFill>
              <a:schemeClr val="accent1"/>
            </a:solidFill>
          </a:endParaRPr>
        </a:p>
      </dgm:t>
    </dgm:pt>
    <dgm:pt modelId="{20821DAD-859D-4887-B1F9-9AAB848F274C}" type="parTrans" cxnId="{87356B3B-FF35-4FFA-B02E-0C90B472CFB3}">
      <dgm:prSet/>
      <dgm:spPr/>
      <dgm:t>
        <a:bodyPr/>
        <a:lstStyle/>
        <a:p>
          <a:endParaRPr lang="en-US">
            <a:solidFill>
              <a:schemeClr val="accent1"/>
            </a:solidFill>
          </a:endParaRPr>
        </a:p>
      </dgm:t>
    </dgm:pt>
    <dgm:pt modelId="{9E5F6EB0-C886-46F8-9757-FA4027727670}" type="sibTrans" cxnId="{87356B3B-FF35-4FFA-B02E-0C90B472CFB3}">
      <dgm:prSet/>
      <dgm:spPr/>
      <dgm:t>
        <a:bodyPr/>
        <a:lstStyle/>
        <a:p>
          <a:endParaRPr lang="en-US">
            <a:solidFill>
              <a:schemeClr val="accent1"/>
            </a:solidFill>
          </a:endParaRPr>
        </a:p>
      </dgm:t>
    </dgm:pt>
    <dgm:pt modelId="{5CBC5D6C-A82A-8646-96BB-5D441B16FDCB}">
      <dgm:prSet/>
      <dgm:spPr>
        <a:solidFill>
          <a:schemeClr val="accent6">
            <a:lumMod val="95000"/>
          </a:schemeClr>
        </a:solidFill>
      </dgm:spPr>
      <dgm:t>
        <a:bodyPr/>
        <a:lstStyle/>
        <a:p>
          <a:r>
            <a:rPr lang="en-US" b="1" dirty="0">
              <a:solidFill>
                <a:schemeClr val="accent1"/>
              </a:solidFill>
            </a:rPr>
            <a:t>Positive family communication, especially with a father, are less likely to experience cyberbullying</a:t>
          </a:r>
        </a:p>
      </dgm:t>
    </dgm:pt>
    <dgm:pt modelId="{E52E082B-5EA0-2B44-B34B-3DB21CEEED1A}" type="parTrans" cxnId="{80BD4E97-7C7F-CC4E-AFBE-5961E95786F0}">
      <dgm:prSet/>
      <dgm:spPr/>
      <dgm:t>
        <a:bodyPr/>
        <a:lstStyle/>
        <a:p>
          <a:endParaRPr lang="en-US">
            <a:solidFill>
              <a:schemeClr val="accent1"/>
            </a:solidFill>
          </a:endParaRPr>
        </a:p>
      </dgm:t>
    </dgm:pt>
    <dgm:pt modelId="{74E42F28-A1C3-FA4D-AF4F-45E8FFC96D34}" type="sibTrans" cxnId="{80BD4E97-7C7F-CC4E-AFBE-5961E95786F0}">
      <dgm:prSet/>
      <dgm:spPr/>
      <dgm:t>
        <a:bodyPr/>
        <a:lstStyle/>
        <a:p>
          <a:endParaRPr lang="en-US">
            <a:solidFill>
              <a:schemeClr val="accent1"/>
            </a:solidFill>
          </a:endParaRPr>
        </a:p>
      </dgm:t>
    </dgm:pt>
    <dgm:pt modelId="{E4F5B547-7301-6B48-ADAE-58BDB6ECA9EB}">
      <dgm:prSet/>
      <dgm:spPr>
        <a:solidFill>
          <a:schemeClr val="accent6">
            <a:lumMod val="95000"/>
          </a:schemeClr>
        </a:solidFill>
      </dgm:spPr>
      <dgm:t>
        <a:bodyPr/>
        <a:lstStyle/>
        <a:p>
          <a:r>
            <a:rPr lang="en-US" b="1" dirty="0">
              <a:solidFill>
                <a:schemeClr val="accent1"/>
              </a:solidFill>
            </a:rPr>
            <a:t>Positive perceptions of the school environment are associated with lower levels of cyberbullying</a:t>
          </a:r>
        </a:p>
      </dgm:t>
    </dgm:pt>
    <dgm:pt modelId="{145B1FEC-B431-9941-A5F3-A8932C2D3D00}" type="parTrans" cxnId="{E4EEEA73-45EB-C747-85F5-21D90D204A6F}">
      <dgm:prSet/>
      <dgm:spPr/>
      <dgm:t>
        <a:bodyPr/>
        <a:lstStyle/>
        <a:p>
          <a:endParaRPr lang="en-US">
            <a:solidFill>
              <a:schemeClr val="accent1"/>
            </a:solidFill>
          </a:endParaRPr>
        </a:p>
      </dgm:t>
    </dgm:pt>
    <dgm:pt modelId="{46F33C6A-6AE2-4440-8C43-B6ADD880BF50}" type="sibTrans" cxnId="{E4EEEA73-45EB-C747-85F5-21D90D204A6F}">
      <dgm:prSet/>
      <dgm:spPr/>
      <dgm:t>
        <a:bodyPr/>
        <a:lstStyle/>
        <a:p>
          <a:endParaRPr lang="en-US">
            <a:solidFill>
              <a:schemeClr val="accent1"/>
            </a:solidFill>
          </a:endParaRPr>
        </a:p>
      </dgm:t>
    </dgm:pt>
    <dgm:pt modelId="{54AE5AC7-6EC5-3243-815C-B955CC4AB3BA}">
      <dgm:prSet/>
      <dgm:spPr>
        <a:solidFill>
          <a:schemeClr val="accent6">
            <a:lumMod val="95000"/>
          </a:schemeClr>
        </a:solidFill>
      </dgm:spPr>
      <dgm:t>
        <a:bodyPr/>
        <a:lstStyle/>
        <a:p>
          <a:r>
            <a:rPr lang="en-US" b="1" dirty="0">
              <a:solidFill>
                <a:schemeClr val="accent1"/>
              </a:solidFill>
            </a:rPr>
            <a:t>Cyberbullying associated with feelings of safety in young people’s local neighbourhood</a:t>
          </a:r>
        </a:p>
      </dgm:t>
    </dgm:pt>
    <dgm:pt modelId="{A16ABC2A-A008-C44C-9AB1-E439D36D25D2}" type="parTrans" cxnId="{BA8A20A9-9331-B847-AB6C-BBFD3A3023BD}">
      <dgm:prSet/>
      <dgm:spPr/>
      <dgm:t>
        <a:bodyPr/>
        <a:lstStyle/>
        <a:p>
          <a:endParaRPr lang="en-US">
            <a:solidFill>
              <a:schemeClr val="accent1"/>
            </a:solidFill>
          </a:endParaRPr>
        </a:p>
      </dgm:t>
    </dgm:pt>
    <dgm:pt modelId="{EBC60B8F-04C9-7D4B-BC23-0FC3F6FE88A3}" type="sibTrans" cxnId="{BA8A20A9-9331-B847-AB6C-BBFD3A3023BD}">
      <dgm:prSet/>
      <dgm:spPr/>
      <dgm:t>
        <a:bodyPr/>
        <a:lstStyle/>
        <a:p>
          <a:endParaRPr lang="en-US">
            <a:solidFill>
              <a:schemeClr val="accent1"/>
            </a:solidFill>
          </a:endParaRPr>
        </a:p>
      </dgm:t>
    </dgm:pt>
    <dgm:pt modelId="{BD73BCD4-00D1-4B2C-9D38-DB638CB8D5B1}" type="pres">
      <dgm:prSet presAssocID="{122E7364-D143-4D5D-91B3-AAD272DB8D0E}" presName="vert0" presStyleCnt="0">
        <dgm:presLayoutVars>
          <dgm:dir/>
          <dgm:animOne val="branch"/>
          <dgm:animLvl val="lvl"/>
        </dgm:presLayoutVars>
      </dgm:prSet>
      <dgm:spPr/>
      <dgm:t>
        <a:bodyPr/>
        <a:lstStyle/>
        <a:p>
          <a:endParaRPr lang="en-GB"/>
        </a:p>
      </dgm:t>
    </dgm:pt>
    <dgm:pt modelId="{35E030A9-C2B7-4C35-8DB6-C92F48326FB0}" type="pres">
      <dgm:prSet presAssocID="{F13B9727-0F91-4621-8C9A-C39F3B8D17F2}" presName="thickLine" presStyleLbl="alignNode1" presStyleIdx="0" presStyleCnt="1"/>
      <dgm:spPr>
        <a:solidFill>
          <a:schemeClr val="accent3">
            <a:lumMod val="20000"/>
            <a:lumOff val="80000"/>
          </a:schemeClr>
        </a:solidFill>
      </dgm:spPr>
    </dgm:pt>
    <dgm:pt modelId="{37D00488-1112-49F3-8945-6CC8C4A8C94E}" type="pres">
      <dgm:prSet presAssocID="{F13B9727-0F91-4621-8C9A-C39F3B8D17F2}" presName="horz1" presStyleCnt="0"/>
      <dgm:spPr/>
    </dgm:pt>
    <dgm:pt modelId="{1D10E7B6-C608-44D7-8E5A-8BB2C6BE135B}" type="pres">
      <dgm:prSet presAssocID="{F13B9727-0F91-4621-8C9A-C39F3B8D17F2}" presName="tx1" presStyleLbl="revTx" presStyleIdx="0" presStyleCnt="4" custScaleX="243718"/>
      <dgm:spPr/>
      <dgm:t>
        <a:bodyPr/>
        <a:lstStyle/>
        <a:p>
          <a:endParaRPr lang="en-GB"/>
        </a:p>
      </dgm:t>
    </dgm:pt>
    <dgm:pt modelId="{6EA0CB44-123B-4E17-81BC-9D1650962F10}" type="pres">
      <dgm:prSet presAssocID="{F13B9727-0F91-4621-8C9A-C39F3B8D17F2}" presName="vert1" presStyleCnt="0"/>
      <dgm:spPr/>
    </dgm:pt>
    <dgm:pt modelId="{E60EACBE-38E4-944D-B42D-C1E6EE49E949}" type="pres">
      <dgm:prSet presAssocID="{5CBC5D6C-A82A-8646-96BB-5D441B16FDCB}" presName="vertSpace2a" presStyleCnt="0"/>
      <dgm:spPr/>
    </dgm:pt>
    <dgm:pt modelId="{E216F34E-BA52-2740-91D6-1E3CDAE7F216}" type="pres">
      <dgm:prSet presAssocID="{5CBC5D6C-A82A-8646-96BB-5D441B16FDCB}" presName="horz2" presStyleCnt="0"/>
      <dgm:spPr/>
    </dgm:pt>
    <dgm:pt modelId="{348B4CE1-A5AC-5E48-BC05-C7CB9487D612}" type="pres">
      <dgm:prSet presAssocID="{5CBC5D6C-A82A-8646-96BB-5D441B16FDCB}" presName="horzSpace2" presStyleCnt="0"/>
      <dgm:spPr/>
    </dgm:pt>
    <dgm:pt modelId="{BB7D44F9-E3AB-FF44-A523-9718403E152B}" type="pres">
      <dgm:prSet presAssocID="{5CBC5D6C-A82A-8646-96BB-5D441B16FDCB}" presName="tx2" presStyleLbl="revTx" presStyleIdx="1" presStyleCnt="4"/>
      <dgm:spPr/>
      <dgm:t>
        <a:bodyPr/>
        <a:lstStyle/>
        <a:p>
          <a:endParaRPr lang="en-GB"/>
        </a:p>
      </dgm:t>
    </dgm:pt>
    <dgm:pt modelId="{AE608A57-C9B7-2A48-81C1-96A390E39F26}" type="pres">
      <dgm:prSet presAssocID="{5CBC5D6C-A82A-8646-96BB-5D441B16FDCB}" presName="vert2" presStyleCnt="0"/>
      <dgm:spPr/>
    </dgm:pt>
    <dgm:pt modelId="{7D226335-59B8-DF4C-9C3C-BBDD08D09A02}" type="pres">
      <dgm:prSet presAssocID="{5CBC5D6C-A82A-8646-96BB-5D441B16FDCB}" presName="thinLine2b" presStyleLbl="callout" presStyleIdx="0" presStyleCnt="3"/>
      <dgm:spPr/>
    </dgm:pt>
    <dgm:pt modelId="{9E67AADB-B26E-3347-9775-E94A38510672}" type="pres">
      <dgm:prSet presAssocID="{5CBC5D6C-A82A-8646-96BB-5D441B16FDCB}" presName="vertSpace2b" presStyleCnt="0"/>
      <dgm:spPr/>
    </dgm:pt>
    <dgm:pt modelId="{231D1754-92D8-574B-A5CA-7EB3E2E99E95}" type="pres">
      <dgm:prSet presAssocID="{E4F5B547-7301-6B48-ADAE-58BDB6ECA9EB}" presName="horz2" presStyleCnt="0"/>
      <dgm:spPr/>
    </dgm:pt>
    <dgm:pt modelId="{65BE9970-B535-DE4D-9B6D-17068BAED384}" type="pres">
      <dgm:prSet presAssocID="{E4F5B547-7301-6B48-ADAE-58BDB6ECA9EB}" presName="horzSpace2" presStyleCnt="0"/>
      <dgm:spPr/>
    </dgm:pt>
    <dgm:pt modelId="{24538A00-A421-344A-A068-59962193D941}" type="pres">
      <dgm:prSet presAssocID="{E4F5B547-7301-6B48-ADAE-58BDB6ECA9EB}" presName="tx2" presStyleLbl="revTx" presStyleIdx="2" presStyleCnt="4"/>
      <dgm:spPr/>
      <dgm:t>
        <a:bodyPr/>
        <a:lstStyle/>
        <a:p>
          <a:endParaRPr lang="en-GB"/>
        </a:p>
      </dgm:t>
    </dgm:pt>
    <dgm:pt modelId="{61CC3B60-2F8C-E847-9A6C-A8F45451A370}" type="pres">
      <dgm:prSet presAssocID="{E4F5B547-7301-6B48-ADAE-58BDB6ECA9EB}" presName="vert2" presStyleCnt="0"/>
      <dgm:spPr/>
    </dgm:pt>
    <dgm:pt modelId="{67A60B52-D9C4-5249-B562-15090E13EC3E}" type="pres">
      <dgm:prSet presAssocID="{E4F5B547-7301-6B48-ADAE-58BDB6ECA9EB}" presName="thinLine2b" presStyleLbl="callout" presStyleIdx="1" presStyleCnt="3"/>
      <dgm:spPr/>
    </dgm:pt>
    <dgm:pt modelId="{AEEF0C12-9110-7B4B-9FAA-36116EDA0AD4}" type="pres">
      <dgm:prSet presAssocID="{E4F5B547-7301-6B48-ADAE-58BDB6ECA9EB}" presName="vertSpace2b" presStyleCnt="0"/>
      <dgm:spPr/>
    </dgm:pt>
    <dgm:pt modelId="{D2C01245-6178-7B4E-87FC-97DD552259AC}" type="pres">
      <dgm:prSet presAssocID="{54AE5AC7-6EC5-3243-815C-B955CC4AB3BA}" presName="horz2" presStyleCnt="0"/>
      <dgm:spPr/>
    </dgm:pt>
    <dgm:pt modelId="{644D6184-5FB9-FE48-9B91-B1AC3F52C91D}" type="pres">
      <dgm:prSet presAssocID="{54AE5AC7-6EC5-3243-815C-B955CC4AB3BA}" presName="horzSpace2" presStyleCnt="0"/>
      <dgm:spPr/>
    </dgm:pt>
    <dgm:pt modelId="{759612B3-0A0B-714E-AA33-1109F2BB28CF}" type="pres">
      <dgm:prSet presAssocID="{54AE5AC7-6EC5-3243-815C-B955CC4AB3BA}" presName="tx2" presStyleLbl="revTx" presStyleIdx="3" presStyleCnt="4"/>
      <dgm:spPr/>
      <dgm:t>
        <a:bodyPr/>
        <a:lstStyle/>
        <a:p>
          <a:endParaRPr lang="en-GB"/>
        </a:p>
      </dgm:t>
    </dgm:pt>
    <dgm:pt modelId="{C1669F1C-0EA6-674E-8767-029A0A2F4070}" type="pres">
      <dgm:prSet presAssocID="{54AE5AC7-6EC5-3243-815C-B955CC4AB3BA}" presName="vert2" presStyleCnt="0"/>
      <dgm:spPr/>
    </dgm:pt>
    <dgm:pt modelId="{79F60CD6-5F18-D240-B610-30D7BC2D81AC}" type="pres">
      <dgm:prSet presAssocID="{54AE5AC7-6EC5-3243-815C-B955CC4AB3BA}" presName="thinLine2b" presStyleLbl="callout" presStyleIdx="2" presStyleCnt="3"/>
      <dgm:spPr/>
    </dgm:pt>
    <dgm:pt modelId="{AFBB5047-6674-4C41-8BE8-DED53375E622}" type="pres">
      <dgm:prSet presAssocID="{54AE5AC7-6EC5-3243-815C-B955CC4AB3BA}" presName="vertSpace2b" presStyleCnt="0"/>
      <dgm:spPr/>
    </dgm:pt>
  </dgm:ptLst>
  <dgm:cxnLst>
    <dgm:cxn modelId="{4568EEEA-89E8-4AB5-A6BF-CD97945702DD}" type="presOf" srcId="{54AE5AC7-6EC5-3243-815C-B955CC4AB3BA}" destId="{759612B3-0A0B-714E-AA33-1109F2BB28CF}" srcOrd="0" destOrd="0" presId="urn:microsoft.com/office/officeart/2008/layout/LinedList"/>
    <dgm:cxn modelId="{87356B3B-FF35-4FFA-B02E-0C90B472CFB3}" srcId="{122E7364-D143-4D5D-91B3-AAD272DB8D0E}" destId="{F13B9727-0F91-4621-8C9A-C39F3B8D17F2}" srcOrd="0" destOrd="0" parTransId="{20821DAD-859D-4887-B1F9-9AAB848F274C}" sibTransId="{9E5F6EB0-C886-46F8-9757-FA4027727670}"/>
    <dgm:cxn modelId="{825D6B7C-837A-4109-9C68-8864977BA3A2}" type="presOf" srcId="{5CBC5D6C-A82A-8646-96BB-5D441B16FDCB}" destId="{BB7D44F9-E3AB-FF44-A523-9718403E152B}" srcOrd="0" destOrd="0" presId="urn:microsoft.com/office/officeart/2008/layout/LinedList"/>
    <dgm:cxn modelId="{E4EEEA73-45EB-C747-85F5-21D90D204A6F}" srcId="{F13B9727-0F91-4621-8C9A-C39F3B8D17F2}" destId="{E4F5B547-7301-6B48-ADAE-58BDB6ECA9EB}" srcOrd="1" destOrd="0" parTransId="{145B1FEC-B431-9941-A5F3-A8932C2D3D00}" sibTransId="{46F33C6A-6AE2-4440-8C43-B6ADD880BF50}"/>
    <dgm:cxn modelId="{EA61EF61-541F-4C4E-BCEF-55F7C9209A08}" type="presOf" srcId="{122E7364-D143-4D5D-91B3-AAD272DB8D0E}" destId="{BD73BCD4-00D1-4B2C-9D38-DB638CB8D5B1}" srcOrd="0" destOrd="0" presId="urn:microsoft.com/office/officeart/2008/layout/LinedList"/>
    <dgm:cxn modelId="{80BD4E97-7C7F-CC4E-AFBE-5961E95786F0}" srcId="{F13B9727-0F91-4621-8C9A-C39F3B8D17F2}" destId="{5CBC5D6C-A82A-8646-96BB-5D441B16FDCB}" srcOrd="0" destOrd="0" parTransId="{E52E082B-5EA0-2B44-B34B-3DB21CEEED1A}" sibTransId="{74E42F28-A1C3-FA4D-AF4F-45E8FFC96D34}"/>
    <dgm:cxn modelId="{BA8A20A9-9331-B847-AB6C-BBFD3A3023BD}" srcId="{F13B9727-0F91-4621-8C9A-C39F3B8D17F2}" destId="{54AE5AC7-6EC5-3243-815C-B955CC4AB3BA}" srcOrd="2" destOrd="0" parTransId="{A16ABC2A-A008-C44C-9AB1-E439D36D25D2}" sibTransId="{EBC60B8F-04C9-7D4B-BC23-0FC3F6FE88A3}"/>
    <dgm:cxn modelId="{9428D164-F8C2-4779-BEE9-C1661B10DC4F}" type="presOf" srcId="{E4F5B547-7301-6B48-ADAE-58BDB6ECA9EB}" destId="{24538A00-A421-344A-A068-59962193D941}" srcOrd="0" destOrd="0" presId="urn:microsoft.com/office/officeart/2008/layout/LinedList"/>
    <dgm:cxn modelId="{5DB91908-B234-4C42-9D65-6EAE1F7E2605}" type="presOf" srcId="{F13B9727-0F91-4621-8C9A-C39F3B8D17F2}" destId="{1D10E7B6-C608-44D7-8E5A-8BB2C6BE135B}" srcOrd="0" destOrd="0" presId="urn:microsoft.com/office/officeart/2008/layout/LinedList"/>
    <dgm:cxn modelId="{A58F7EAC-9A03-44CA-A577-5FE578398604}" type="presParOf" srcId="{BD73BCD4-00D1-4B2C-9D38-DB638CB8D5B1}" destId="{35E030A9-C2B7-4C35-8DB6-C92F48326FB0}" srcOrd="0" destOrd="0" presId="urn:microsoft.com/office/officeart/2008/layout/LinedList"/>
    <dgm:cxn modelId="{D60A6E6E-233A-45C7-B556-F3E4AF6B3AE5}" type="presParOf" srcId="{BD73BCD4-00D1-4B2C-9D38-DB638CB8D5B1}" destId="{37D00488-1112-49F3-8945-6CC8C4A8C94E}" srcOrd="1" destOrd="0" presId="urn:microsoft.com/office/officeart/2008/layout/LinedList"/>
    <dgm:cxn modelId="{1A80EB1F-1BC5-4478-B916-B935171344E8}" type="presParOf" srcId="{37D00488-1112-49F3-8945-6CC8C4A8C94E}" destId="{1D10E7B6-C608-44D7-8E5A-8BB2C6BE135B}" srcOrd="0" destOrd="0" presId="urn:microsoft.com/office/officeart/2008/layout/LinedList"/>
    <dgm:cxn modelId="{3BA48AD2-DA83-4031-B46E-C904F72476BC}" type="presParOf" srcId="{37D00488-1112-49F3-8945-6CC8C4A8C94E}" destId="{6EA0CB44-123B-4E17-81BC-9D1650962F10}" srcOrd="1" destOrd="0" presId="urn:microsoft.com/office/officeart/2008/layout/LinedList"/>
    <dgm:cxn modelId="{80B67820-8F80-4FDD-A301-F857F0334EF8}" type="presParOf" srcId="{6EA0CB44-123B-4E17-81BC-9D1650962F10}" destId="{E60EACBE-38E4-944D-B42D-C1E6EE49E949}" srcOrd="0" destOrd="0" presId="urn:microsoft.com/office/officeart/2008/layout/LinedList"/>
    <dgm:cxn modelId="{4E143F02-83B2-478A-A884-63BC6A1F3B23}" type="presParOf" srcId="{6EA0CB44-123B-4E17-81BC-9D1650962F10}" destId="{E216F34E-BA52-2740-91D6-1E3CDAE7F216}" srcOrd="1" destOrd="0" presId="urn:microsoft.com/office/officeart/2008/layout/LinedList"/>
    <dgm:cxn modelId="{47D7D92D-1463-4345-906C-BA337C24AD2B}" type="presParOf" srcId="{E216F34E-BA52-2740-91D6-1E3CDAE7F216}" destId="{348B4CE1-A5AC-5E48-BC05-C7CB9487D612}" srcOrd="0" destOrd="0" presId="urn:microsoft.com/office/officeart/2008/layout/LinedList"/>
    <dgm:cxn modelId="{53D754E8-C12C-4F98-AD03-1B841571FE57}" type="presParOf" srcId="{E216F34E-BA52-2740-91D6-1E3CDAE7F216}" destId="{BB7D44F9-E3AB-FF44-A523-9718403E152B}" srcOrd="1" destOrd="0" presId="urn:microsoft.com/office/officeart/2008/layout/LinedList"/>
    <dgm:cxn modelId="{73115541-D93F-47A0-81D8-1B646B03641B}" type="presParOf" srcId="{E216F34E-BA52-2740-91D6-1E3CDAE7F216}" destId="{AE608A57-C9B7-2A48-81C1-96A390E39F26}" srcOrd="2" destOrd="0" presId="urn:microsoft.com/office/officeart/2008/layout/LinedList"/>
    <dgm:cxn modelId="{8D7EAC9D-F57F-441B-AC6F-3897FC1F31D5}" type="presParOf" srcId="{6EA0CB44-123B-4E17-81BC-9D1650962F10}" destId="{7D226335-59B8-DF4C-9C3C-BBDD08D09A02}" srcOrd="2" destOrd="0" presId="urn:microsoft.com/office/officeart/2008/layout/LinedList"/>
    <dgm:cxn modelId="{97549130-1374-41DC-AA53-8EB5EC67694A}" type="presParOf" srcId="{6EA0CB44-123B-4E17-81BC-9D1650962F10}" destId="{9E67AADB-B26E-3347-9775-E94A38510672}" srcOrd="3" destOrd="0" presId="urn:microsoft.com/office/officeart/2008/layout/LinedList"/>
    <dgm:cxn modelId="{853E6E50-F03F-4EA9-A7F6-CA67E4FF87C2}" type="presParOf" srcId="{6EA0CB44-123B-4E17-81BC-9D1650962F10}" destId="{231D1754-92D8-574B-A5CA-7EB3E2E99E95}" srcOrd="4" destOrd="0" presId="urn:microsoft.com/office/officeart/2008/layout/LinedList"/>
    <dgm:cxn modelId="{131DE7DD-088D-4FF7-B9FD-C030804A3CBE}" type="presParOf" srcId="{231D1754-92D8-574B-A5CA-7EB3E2E99E95}" destId="{65BE9970-B535-DE4D-9B6D-17068BAED384}" srcOrd="0" destOrd="0" presId="urn:microsoft.com/office/officeart/2008/layout/LinedList"/>
    <dgm:cxn modelId="{FF05A20A-3F80-4D5A-A799-6E4910DBCF47}" type="presParOf" srcId="{231D1754-92D8-574B-A5CA-7EB3E2E99E95}" destId="{24538A00-A421-344A-A068-59962193D941}" srcOrd="1" destOrd="0" presId="urn:microsoft.com/office/officeart/2008/layout/LinedList"/>
    <dgm:cxn modelId="{28154E7B-683D-439B-9518-E2D0F9E4230D}" type="presParOf" srcId="{231D1754-92D8-574B-A5CA-7EB3E2E99E95}" destId="{61CC3B60-2F8C-E847-9A6C-A8F45451A370}" srcOrd="2" destOrd="0" presId="urn:microsoft.com/office/officeart/2008/layout/LinedList"/>
    <dgm:cxn modelId="{96D46039-B93E-4578-A489-821F18F874B3}" type="presParOf" srcId="{6EA0CB44-123B-4E17-81BC-9D1650962F10}" destId="{67A60B52-D9C4-5249-B562-15090E13EC3E}" srcOrd="5" destOrd="0" presId="urn:microsoft.com/office/officeart/2008/layout/LinedList"/>
    <dgm:cxn modelId="{FCD81DED-AA03-49D7-99CE-EBE533A10E14}" type="presParOf" srcId="{6EA0CB44-123B-4E17-81BC-9D1650962F10}" destId="{AEEF0C12-9110-7B4B-9FAA-36116EDA0AD4}" srcOrd="6" destOrd="0" presId="urn:microsoft.com/office/officeart/2008/layout/LinedList"/>
    <dgm:cxn modelId="{0A2A4994-CEE6-4A2F-A37E-29F2211958A1}" type="presParOf" srcId="{6EA0CB44-123B-4E17-81BC-9D1650962F10}" destId="{D2C01245-6178-7B4E-87FC-97DD552259AC}" srcOrd="7" destOrd="0" presId="urn:microsoft.com/office/officeart/2008/layout/LinedList"/>
    <dgm:cxn modelId="{E868658C-D1E4-4993-8992-C4959A075766}" type="presParOf" srcId="{D2C01245-6178-7B4E-87FC-97DD552259AC}" destId="{644D6184-5FB9-FE48-9B91-B1AC3F52C91D}" srcOrd="0" destOrd="0" presId="urn:microsoft.com/office/officeart/2008/layout/LinedList"/>
    <dgm:cxn modelId="{F82381E5-F9AB-42E4-8681-EE7332837BF4}" type="presParOf" srcId="{D2C01245-6178-7B4E-87FC-97DD552259AC}" destId="{759612B3-0A0B-714E-AA33-1109F2BB28CF}" srcOrd="1" destOrd="0" presId="urn:microsoft.com/office/officeart/2008/layout/LinedList"/>
    <dgm:cxn modelId="{D19D569B-AB12-4806-9174-9BE96B31164C}" type="presParOf" srcId="{D2C01245-6178-7B4E-87FC-97DD552259AC}" destId="{C1669F1C-0EA6-674E-8767-029A0A2F4070}" srcOrd="2" destOrd="0" presId="urn:microsoft.com/office/officeart/2008/layout/LinedList"/>
    <dgm:cxn modelId="{36F1E33F-F1F8-4F3F-8AC7-BABF302B3153}" type="presParOf" srcId="{6EA0CB44-123B-4E17-81BC-9D1650962F10}" destId="{79F60CD6-5F18-D240-B610-30D7BC2D81AC}" srcOrd="8" destOrd="0" presId="urn:microsoft.com/office/officeart/2008/layout/LinedList"/>
    <dgm:cxn modelId="{7DE3D0E0-706C-4D3C-A0D1-AE181856752A}" type="presParOf" srcId="{6EA0CB44-123B-4E17-81BC-9D1650962F10}" destId="{AFBB5047-6674-4C41-8BE8-DED53375E62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4A40-A09F-4F32-8B32-962542CD753A}">
      <dsp:nvSpPr>
        <dsp:cNvPr id="0" name=""/>
        <dsp:cNvSpPr/>
      </dsp:nvSpPr>
      <dsp:spPr>
        <a:xfrm>
          <a:off x="0" y="0"/>
          <a:ext cx="5437817" cy="0"/>
        </a:xfrm>
        <a:prstGeom prst="line">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w="6350" cap="flat" cmpd="sng" algn="ctr">
          <a:solidFill>
            <a:schemeClr val="accent3">
              <a:alpha val="9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466C1E8-4C9A-4324-A0DC-433435A936A0}">
      <dsp:nvSpPr>
        <dsp:cNvPr id="0" name=""/>
        <dsp:cNvSpPr/>
      </dsp:nvSpPr>
      <dsp:spPr>
        <a:xfrm>
          <a:off x="0" y="0"/>
          <a:ext cx="5437817" cy="81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smtClean="0">
              <a:solidFill>
                <a:schemeClr val="accent1"/>
              </a:solidFill>
            </a:rPr>
            <a:t>Set up in 2002 by NSPCC and NCB </a:t>
          </a:r>
          <a:endParaRPr lang="en-US" sz="2200" kern="1200" dirty="0">
            <a:solidFill>
              <a:schemeClr val="accent1"/>
            </a:solidFill>
          </a:endParaRPr>
        </a:p>
      </dsp:txBody>
      <dsp:txXfrm>
        <a:off x="0" y="0"/>
        <a:ext cx="5437817" cy="810090"/>
      </dsp:txXfrm>
    </dsp:sp>
    <dsp:sp modelId="{4DFA814B-E08C-40F1-9871-E6736D48E65B}">
      <dsp:nvSpPr>
        <dsp:cNvPr id="0" name=""/>
        <dsp:cNvSpPr/>
      </dsp:nvSpPr>
      <dsp:spPr>
        <a:xfrm>
          <a:off x="0" y="810090"/>
          <a:ext cx="5437817" cy="0"/>
        </a:xfrm>
        <a:prstGeom prst="line">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w="6350" cap="flat" cmpd="sng" algn="ctr">
          <a:solidFill>
            <a:schemeClr val="accent3">
              <a:alpha val="90000"/>
              <a:hueOff val="0"/>
              <a:satOff val="0"/>
              <a:lumOff val="0"/>
              <a:alphaOff val="-13333"/>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153ADEF-5E9B-4F52-A61D-65590CDC0E97}">
      <dsp:nvSpPr>
        <dsp:cNvPr id="0" name=""/>
        <dsp:cNvSpPr/>
      </dsp:nvSpPr>
      <dsp:spPr>
        <a:xfrm>
          <a:off x="0" y="810090"/>
          <a:ext cx="5437817" cy="81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smtClean="0">
              <a:solidFill>
                <a:schemeClr val="accent1"/>
              </a:solidFill>
            </a:rPr>
            <a:t>Hosted by NCB </a:t>
          </a:r>
          <a:endParaRPr lang="en-US" sz="2200" kern="1200" dirty="0">
            <a:solidFill>
              <a:schemeClr val="accent1"/>
            </a:solidFill>
          </a:endParaRPr>
        </a:p>
      </dsp:txBody>
      <dsp:txXfrm>
        <a:off x="0" y="810090"/>
        <a:ext cx="5437817" cy="810090"/>
      </dsp:txXfrm>
    </dsp:sp>
    <dsp:sp modelId="{8943C177-F66E-734D-837A-30F8BE157864}">
      <dsp:nvSpPr>
        <dsp:cNvPr id="0" name=""/>
        <dsp:cNvSpPr/>
      </dsp:nvSpPr>
      <dsp:spPr>
        <a:xfrm>
          <a:off x="0" y="1620180"/>
          <a:ext cx="5437817" cy="0"/>
        </a:xfrm>
        <a:prstGeom prst="line">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w="6350" cap="flat" cmpd="sng" algn="ctr">
          <a:solidFill>
            <a:schemeClr val="accent3">
              <a:alpha val="90000"/>
              <a:hueOff val="0"/>
              <a:satOff val="0"/>
              <a:lumOff val="0"/>
              <a:alphaOff val="-26667"/>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29C0F9-E839-2E44-AFB0-550E9B5A4365}">
      <dsp:nvSpPr>
        <dsp:cNvPr id="0" name=""/>
        <dsp:cNvSpPr/>
      </dsp:nvSpPr>
      <dsp:spPr>
        <a:xfrm>
          <a:off x="0" y="1620180"/>
          <a:ext cx="5437817" cy="81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kern="1200" dirty="0" smtClean="0">
              <a:solidFill>
                <a:schemeClr val="accent1"/>
              </a:solidFill>
            </a:rPr>
            <a:t>Bringing the anti-bullying sector together </a:t>
          </a:r>
          <a:endParaRPr lang="en-US" sz="2200" kern="1200" dirty="0">
            <a:solidFill>
              <a:schemeClr val="accent1"/>
            </a:solidFill>
          </a:endParaRPr>
        </a:p>
      </dsp:txBody>
      <dsp:txXfrm>
        <a:off x="0" y="1620180"/>
        <a:ext cx="5437817" cy="810090"/>
      </dsp:txXfrm>
    </dsp:sp>
    <dsp:sp modelId="{0D7245E1-FF50-40B8-B547-75384EE47221}">
      <dsp:nvSpPr>
        <dsp:cNvPr id="0" name=""/>
        <dsp:cNvSpPr/>
      </dsp:nvSpPr>
      <dsp:spPr>
        <a:xfrm>
          <a:off x="0" y="2430270"/>
          <a:ext cx="5437817" cy="0"/>
        </a:xfrm>
        <a:prstGeom prst="line">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w="6350" cap="flat" cmpd="sng" algn="ctr">
          <a:solidFill>
            <a:schemeClr val="accent3">
              <a:alpha val="90000"/>
              <a:hueOff val="0"/>
              <a:satOff val="0"/>
              <a:lumOff val="0"/>
              <a:alphaOff val="-4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15BC65F-B51C-4781-AC17-D866EC3D08E7}">
      <dsp:nvSpPr>
        <dsp:cNvPr id="0" name=""/>
        <dsp:cNvSpPr/>
      </dsp:nvSpPr>
      <dsp:spPr>
        <a:xfrm>
          <a:off x="0" y="2430270"/>
          <a:ext cx="5437817" cy="81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accent1"/>
              </a:solidFill>
            </a:rPr>
            <a:t>Funded by DCSF/DfES to hold Anti-Bullying Week and regional reps </a:t>
          </a:r>
          <a:endParaRPr lang="en-US" sz="2200" kern="1200" dirty="0">
            <a:solidFill>
              <a:schemeClr val="accent1"/>
            </a:solidFill>
          </a:endParaRPr>
        </a:p>
      </dsp:txBody>
      <dsp:txXfrm>
        <a:off x="0" y="2430270"/>
        <a:ext cx="5437817" cy="8100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5310D-4641-4EB8-9B54-98E39EB83E20}">
      <dsp:nvSpPr>
        <dsp:cNvPr id="0" name=""/>
        <dsp:cNvSpPr/>
      </dsp:nvSpPr>
      <dsp:spPr>
        <a:xfrm>
          <a:off x="0" y="0"/>
          <a:ext cx="8100900" cy="0"/>
        </a:xfrm>
        <a:prstGeom prst="line">
          <a:avLst/>
        </a:prstGeom>
        <a:solidFill>
          <a:schemeClr val="accent3">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20960-DFC4-4FA3-8137-62DFA61C198E}">
      <dsp:nvSpPr>
        <dsp:cNvPr id="0" name=""/>
        <dsp:cNvSpPr/>
      </dsp:nvSpPr>
      <dsp:spPr>
        <a:xfrm>
          <a:off x="0" y="0"/>
          <a:ext cx="3064448" cy="2903888"/>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GB" sz="2800" kern="1200" dirty="0">
              <a:solidFill>
                <a:schemeClr val="accent1"/>
              </a:solidFill>
            </a:rPr>
            <a:t>CYP who have experienced bullying are more likely to:</a:t>
          </a:r>
          <a:endParaRPr lang="en-US" sz="2800" kern="1200" dirty="0">
            <a:solidFill>
              <a:schemeClr val="accent1"/>
            </a:solidFill>
          </a:endParaRPr>
        </a:p>
      </dsp:txBody>
      <dsp:txXfrm>
        <a:off x="0" y="0"/>
        <a:ext cx="3064448" cy="2903888"/>
      </dsp:txXfrm>
    </dsp:sp>
    <dsp:sp modelId="{8F40BF00-9CEB-48A3-BD2D-812A6F03EA1E}">
      <dsp:nvSpPr>
        <dsp:cNvPr id="0" name=""/>
        <dsp:cNvSpPr/>
      </dsp:nvSpPr>
      <dsp:spPr>
        <a:xfrm>
          <a:off x="3158787" y="19602"/>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Face barriers to learning </a:t>
          </a:r>
          <a:endParaRPr lang="en-US" sz="1800" kern="1200" dirty="0">
            <a:solidFill>
              <a:schemeClr val="accent1"/>
            </a:solidFill>
          </a:endParaRPr>
        </a:p>
      </dsp:txBody>
      <dsp:txXfrm>
        <a:off x="3158787" y="19602"/>
        <a:ext cx="4937079" cy="392053"/>
      </dsp:txXfrm>
    </dsp:sp>
    <dsp:sp modelId="{78E5EACF-D279-4D98-BA0B-937BEF5B95B1}">
      <dsp:nvSpPr>
        <dsp:cNvPr id="0" name=""/>
        <dsp:cNvSpPr/>
      </dsp:nvSpPr>
      <dsp:spPr>
        <a:xfrm>
          <a:off x="3064448" y="411655"/>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CB19C-47E0-4460-9AE5-F64D9524BDDE}">
      <dsp:nvSpPr>
        <dsp:cNvPr id="0" name=""/>
        <dsp:cNvSpPr/>
      </dsp:nvSpPr>
      <dsp:spPr>
        <a:xfrm>
          <a:off x="3158787" y="431258"/>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Miss school </a:t>
          </a:r>
          <a:endParaRPr lang="en-US" sz="1800" kern="1200" dirty="0">
            <a:solidFill>
              <a:schemeClr val="accent1"/>
            </a:solidFill>
          </a:endParaRPr>
        </a:p>
      </dsp:txBody>
      <dsp:txXfrm>
        <a:off x="3158787" y="431258"/>
        <a:ext cx="4937079" cy="392053"/>
      </dsp:txXfrm>
    </dsp:sp>
    <dsp:sp modelId="{043A8944-A53D-43F9-972A-FB0572C2237D}">
      <dsp:nvSpPr>
        <dsp:cNvPr id="0" name=""/>
        <dsp:cNvSpPr/>
      </dsp:nvSpPr>
      <dsp:spPr>
        <a:xfrm>
          <a:off x="3064448" y="823311"/>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DAEC2-1CE1-4A2A-B6CD-201156EA0B55}">
      <dsp:nvSpPr>
        <dsp:cNvPr id="0" name=""/>
        <dsp:cNvSpPr/>
      </dsp:nvSpPr>
      <dsp:spPr>
        <a:xfrm>
          <a:off x="3158787" y="842914"/>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Be excluded </a:t>
          </a:r>
          <a:endParaRPr lang="en-US" sz="1800" kern="1200" dirty="0">
            <a:solidFill>
              <a:schemeClr val="accent1"/>
            </a:solidFill>
          </a:endParaRPr>
        </a:p>
      </dsp:txBody>
      <dsp:txXfrm>
        <a:off x="3158787" y="842914"/>
        <a:ext cx="4937079" cy="392053"/>
      </dsp:txXfrm>
    </dsp:sp>
    <dsp:sp modelId="{A19F8D4C-4CED-4F9B-810A-51B50CBAFF01}">
      <dsp:nvSpPr>
        <dsp:cNvPr id="0" name=""/>
        <dsp:cNvSpPr/>
      </dsp:nvSpPr>
      <dsp:spPr>
        <a:xfrm>
          <a:off x="3064448" y="1234967"/>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72089-FD12-4E49-BB79-D21F289ECFEF}">
      <dsp:nvSpPr>
        <dsp:cNvPr id="0" name=""/>
        <dsp:cNvSpPr/>
      </dsp:nvSpPr>
      <dsp:spPr>
        <a:xfrm>
          <a:off x="3158787" y="1254570"/>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Retaliate </a:t>
          </a:r>
          <a:endParaRPr lang="en-US" sz="1800" kern="1200" dirty="0">
            <a:solidFill>
              <a:schemeClr val="accent1"/>
            </a:solidFill>
          </a:endParaRPr>
        </a:p>
      </dsp:txBody>
      <dsp:txXfrm>
        <a:off x="3158787" y="1254570"/>
        <a:ext cx="4937079" cy="392053"/>
      </dsp:txXfrm>
    </dsp:sp>
    <dsp:sp modelId="{9DC0FC73-7A62-40AA-A4C4-1F5D991AF7BC}">
      <dsp:nvSpPr>
        <dsp:cNvPr id="0" name=""/>
        <dsp:cNvSpPr/>
      </dsp:nvSpPr>
      <dsp:spPr>
        <a:xfrm>
          <a:off x="3064448" y="1646623"/>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52296-37F1-4A81-AA37-9237A0DB709E}">
      <dsp:nvSpPr>
        <dsp:cNvPr id="0" name=""/>
        <dsp:cNvSpPr/>
      </dsp:nvSpPr>
      <dsp:spPr>
        <a:xfrm>
          <a:off x="3158787" y="1666226"/>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Place strain on families/carers </a:t>
          </a:r>
          <a:endParaRPr lang="en-US" sz="1800" kern="1200" dirty="0">
            <a:solidFill>
              <a:schemeClr val="accent1"/>
            </a:solidFill>
          </a:endParaRPr>
        </a:p>
      </dsp:txBody>
      <dsp:txXfrm>
        <a:off x="3158787" y="1666226"/>
        <a:ext cx="4937079" cy="392053"/>
      </dsp:txXfrm>
    </dsp:sp>
    <dsp:sp modelId="{64A8FE8B-68B0-4A92-A3BA-8AD537968BAB}">
      <dsp:nvSpPr>
        <dsp:cNvPr id="0" name=""/>
        <dsp:cNvSpPr/>
      </dsp:nvSpPr>
      <dsp:spPr>
        <a:xfrm>
          <a:off x="3064448" y="2058279"/>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CB5C8-0599-4E50-98B0-D066B2DAC0DA}">
      <dsp:nvSpPr>
        <dsp:cNvPr id="0" name=""/>
        <dsp:cNvSpPr/>
      </dsp:nvSpPr>
      <dsp:spPr>
        <a:xfrm>
          <a:off x="3158787" y="2077882"/>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a:solidFill>
                <a:schemeClr val="accent1"/>
              </a:solidFill>
            </a:rPr>
            <a:t>Have impaired wellbeing</a:t>
          </a:r>
          <a:endParaRPr lang="en-US" sz="1800" kern="1200" dirty="0">
            <a:solidFill>
              <a:schemeClr val="accent1"/>
            </a:solidFill>
          </a:endParaRPr>
        </a:p>
      </dsp:txBody>
      <dsp:txXfrm>
        <a:off x="3158787" y="2077882"/>
        <a:ext cx="4937079" cy="392053"/>
      </dsp:txXfrm>
    </dsp:sp>
    <dsp:sp modelId="{83ACE220-7C97-42C5-B5C7-152F1C878263}">
      <dsp:nvSpPr>
        <dsp:cNvPr id="0" name=""/>
        <dsp:cNvSpPr/>
      </dsp:nvSpPr>
      <dsp:spPr>
        <a:xfrm>
          <a:off x="3064448" y="2469935"/>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B0833-0F34-45AE-AD3F-2DDC1E0EE4C5}">
      <dsp:nvSpPr>
        <dsp:cNvPr id="0" name=""/>
        <dsp:cNvSpPr/>
      </dsp:nvSpPr>
      <dsp:spPr>
        <a:xfrm>
          <a:off x="3158787" y="2489538"/>
          <a:ext cx="4937079" cy="392053"/>
        </a:xfrm>
        <a:prstGeom prst="rect">
          <a:avLst/>
        </a:prstGeom>
        <a:solidFill>
          <a:schemeClr val="accent6">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chemeClr val="accent1"/>
              </a:solidFill>
            </a:rPr>
            <a:t>Self harm and experience depression</a:t>
          </a:r>
        </a:p>
      </dsp:txBody>
      <dsp:txXfrm>
        <a:off x="3158787" y="2489538"/>
        <a:ext cx="4937079" cy="392053"/>
      </dsp:txXfrm>
    </dsp:sp>
    <dsp:sp modelId="{1E510B2B-EFF1-4D57-BF6F-29BF729AC020}">
      <dsp:nvSpPr>
        <dsp:cNvPr id="0" name=""/>
        <dsp:cNvSpPr/>
      </dsp:nvSpPr>
      <dsp:spPr>
        <a:xfrm>
          <a:off x="3064448" y="2881591"/>
          <a:ext cx="5031418" cy="0"/>
        </a:xfrm>
        <a:prstGeom prst="line">
          <a:avLst/>
        </a:prstGeom>
        <a:solidFill>
          <a:schemeClr val="accent3">
            <a:lumMod val="20000"/>
            <a:lumOff val="8000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7E073-1AF7-41B8-B965-753B54C27784}">
      <dsp:nvSpPr>
        <dsp:cNvPr id="0" name=""/>
        <dsp:cNvSpPr/>
      </dsp:nvSpPr>
      <dsp:spPr>
        <a:xfrm>
          <a:off x="271432" y="3240117"/>
          <a:ext cx="524898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20DDB-47E2-46F3-A931-6FE935D9F0D6}">
      <dsp:nvSpPr>
        <dsp:cNvPr id="0" name=""/>
        <dsp:cNvSpPr/>
      </dsp:nvSpPr>
      <dsp:spPr>
        <a:xfrm>
          <a:off x="271432" y="2420503"/>
          <a:ext cx="524898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18230-5963-45E6-B102-11D0C8D1D460}">
      <dsp:nvSpPr>
        <dsp:cNvPr id="0" name=""/>
        <dsp:cNvSpPr/>
      </dsp:nvSpPr>
      <dsp:spPr>
        <a:xfrm>
          <a:off x="271432" y="1600888"/>
          <a:ext cx="524898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1E786-B3BD-48E9-B2E4-BB75416CDA3E}">
      <dsp:nvSpPr>
        <dsp:cNvPr id="0" name=""/>
        <dsp:cNvSpPr/>
      </dsp:nvSpPr>
      <dsp:spPr>
        <a:xfrm>
          <a:off x="271432" y="781274"/>
          <a:ext cx="5248989"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DAD36-27A7-4B2D-A671-A70E26E9C9CF}">
      <dsp:nvSpPr>
        <dsp:cNvPr id="0" name=""/>
        <dsp:cNvSpPr/>
      </dsp:nvSpPr>
      <dsp:spPr>
        <a:xfrm>
          <a:off x="1636169" y="689"/>
          <a:ext cx="3884251" cy="780585"/>
        </a:xfrm>
        <a:prstGeom prst="rect">
          <a:avLst/>
        </a:prstGeom>
        <a:noFill/>
        <a:ln>
          <a:noFill/>
        </a:ln>
        <a:effectLst/>
      </dsp:spPr>
      <dsp:style>
        <a:lnRef idx="0">
          <a:scrgbClr r="0" g="0" b="0"/>
        </a:lnRef>
        <a:fillRef idx="0">
          <a:scrgbClr r="0" g="0" b="0"/>
        </a:fillRef>
        <a:effectRef idx="0">
          <a:scrgbClr r="0" g="0" b="0"/>
        </a:effectRef>
        <a:fontRef idx="minor"/>
      </dsp:style>
    </dsp:sp>
    <dsp:sp modelId="{FADB2C97-B4D1-4BAD-ABE9-FEA87A0C7FEE}">
      <dsp:nvSpPr>
        <dsp:cNvPr id="0" name=""/>
        <dsp:cNvSpPr/>
      </dsp:nvSpPr>
      <dsp:spPr>
        <a:xfrm>
          <a:off x="0" y="689"/>
          <a:ext cx="2450467" cy="780585"/>
        </a:xfrm>
        <a:prstGeom prst="round2SameRect">
          <a:avLst>
            <a:gd name="adj1" fmla="val 16670"/>
            <a:gd name="adj2" fmla="val 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a:t>Hurtful </a:t>
          </a:r>
          <a:endParaRPr lang="en-US" sz="2400" kern="1200"/>
        </a:p>
      </dsp:txBody>
      <dsp:txXfrm>
        <a:off x="38112" y="38801"/>
        <a:ext cx="2374243" cy="742473"/>
      </dsp:txXfrm>
    </dsp:sp>
    <dsp:sp modelId="{657785FE-0454-4FDB-B365-ADE984EAF29F}">
      <dsp:nvSpPr>
        <dsp:cNvPr id="0" name=""/>
        <dsp:cNvSpPr/>
      </dsp:nvSpPr>
      <dsp:spPr>
        <a:xfrm>
          <a:off x="1636169" y="820303"/>
          <a:ext cx="3884251" cy="780585"/>
        </a:xfrm>
        <a:prstGeom prst="rect">
          <a:avLst/>
        </a:prstGeom>
        <a:noFill/>
        <a:ln>
          <a:noFill/>
        </a:ln>
        <a:effectLst/>
      </dsp:spPr>
      <dsp:style>
        <a:lnRef idx="0">
          <a:scrgbClr r="0" g="0" b="0"/>
        </a:lnRef>
        <a:fillRef idx="0">
          <a:scrgbClr r="0" g="0" b="0"/>
        </a:fillRef>
        <a:effectRef idx="0">
          <a:scrgbClr r="0" g="0" b="0"/>
        </a:effectRef>
        <a:fontRef idx="minor"/>
      </dsp:style>
    </dsp:sp>
    <dsp:sp modelId="{FFD81658-4325-42A7-8B0E-5F675E11A14F}">
      <dsp:nvSpPr>
        <dsp:cNvPr id="0" name=""/>
        <dsp:cNvSpPr/>
      </dsp:nvSpPr>
      <dsp:spPr>
        <a:xfrm>
          <a:off x="0" y="820303"/>
          <a:ext cx="2450467" cy="780585"/>
        </a:xfrm>
        <a:prstGeom prst="round2SameRect">
          <a:avLst>
            <a:gd name="adj1" fmla="val 16670"/>
            <a:gd name="adj2" fmla="val 0"/>
          </a:avLst>
        </a:prstGeom>
        <a:solidFill>
          <a:schemeClr val="bg1">
            <a:lumMod val="85000"/>
          </a:schemeClr>
        </a:solidFill>
        <a:ln w="12700" cap="flat" cmpd="sng" algn="ctr">
          <a:solidFill>
            <a:schemeClr val="accent2">
              <a:hueOff val="-5173262"/>
              <a:satOff val="4705"/>
              <a:lumOff val="-1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a:solidFill>
                <a:schemeClr val="accent1"/>
              </a:solidFill>
            </a:rPr>
            <a:t>Repetitive </a:t>
          </a:r>
          <a:endParaRPr lang="en-US" sz="2400" kern="1200">
            <a:solidFill>
              <a:schemeClr val="accent1"/>
            </a:solidFill>
          </a:endParaRPr>
        </a:p>
      </dsp:txBody>
      <dsp:txXfrm>
        <a:off x="38112" y="858415"/>
        <a:ext cx="2374243" cy="742473"/>
      </dsp:txXfrm>
    </dsp:sp>
    <dsp:sp modelId="{92CF9E62-015F-4CAC-82E0-42283A0F67F6}">
      <dsp:nvSpPr>
        <dsp:cNvPr id="0" name=""/>
        <dsp:cNvSpPr/>
      </dsp:nvSpPr>
      <dsp:spPr>
        <a:xfrm>
          <a:off x="1636169" y="1639918"/>
          <a:ext cx="3884251" cy="780585"/>
        </a:xfrm>
        <a:prstGeom prst="rect">
          <a:avLst/>
        </a:prstGeom>
        <a:noFill/>
        <a:ln>
          <a:noFill/>
        </a:ln>
        <a:effectLst/>
      </dsp:spPr>
      <dsp:style>
        <a:lnRef idx="0">
          <a:scrgbClr r="0" g="0" b="0"/>
        </a:lnRef>
        <a:fillRef idx="0">
          <a:scrgbClr r="0" g="0" b="0"/>
        </a:fillRef>
        <a:effectRef idx="0">
          <a:scrgbClr r="0" g="0" b="0"/>
        </a:effectRef>
        <a:fontRef idx="minor"/>
      </dsp:style>
    </dsp:sp>
    <dsp:sp modelId="{3C71B260-54AE-4FEA-BD00-D7BF671EFA20}">
      <dsp:nvSpPr>
        <dsp:cNvPr id="0" name=""/>
        <dsp:cNvSpPr/>
      </dsp:nvSpPr>
      <dsp:spPr>
        <a:xfrm>
          <a:off x="0" y="1639918"/>
          <a:ext cx="2450467" cy="780585"/>
        </a:xfrm>
        <a:prstGeom prst="round2SameRect">
          <a:avLst>
            <a:gd name="adj1" fmla="val 16670"/>
            <a:gd name="adj2" fmla="val 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a:t>Intentional </a:t>
          </a:r>
          <a:endParaRPr lang="en-US" sz="2400" kern="1200" dirty="0"/>
        </a:p>
      </dsp:txBody>
      <dsp:txXfrm>
        <a:off x="38112" y="1678030"/>
        <a:ext cx="2374243" cy="742473"/>
      </dsp:txXfrm>
    </dsp:sp>
    <dsp:sp modelId="{E2806B50-F757-471C-BD9B-70C990226B69}">
      <dsp:nvSpPr>
        <dsp:cNvPr id="0" name=""/>
        <dsp:cNvSpPr/>
      </dsp:nvSpPr>
      <dsp:spPr>
        <a:xfrm>
          <a:off x="1636169" y="2459532"/>
          <a:ext cx="3884251" cy="780585"/>
        </a:xfrm>
        <a:prstGeom prst="rect">
          <a:avLst/>
        </a:prstGeom>
        <a:noFill/>
        <a:ln>
          <a:noFill/>
        </a:ln>
        <a:effectLst/>
      </dsp:spPr>
      <dsp:style>
        <a:lnRef idx="0">
          <a:scrgbClr r="0" g="0" b="0"/>
        </a:lnRef>
        <a:fillRef idx="0">
          <a:scrgbClr r="0" g="0" b="0"/>
        </a:fillRef>
        <a:effectRef idx="0">
          <a:scrgbClr r="0" g="0" b="0"/>
        </a:effectRef>
        <a:fontRef idx="minor"/>
      </dsp:style>
    </dsp:sp>
    <dsp:sp modelId="{15091D53-0652-423F-841D-209FA12932B5}">
      <dsp:nvSpPr>
        <dsp:cNvPr id="0" name=""/>
        <dsp:cNvSpPr/>
      </dsp:nvSpPr>
      <dsp:spPr>
        <a:xfrm>
          <a:off x="0" y="2459532"/>
          <a:ext cx="2450467" cy="780585"/>
        </a:xfrm>
        <a:prstGeom prst="round2SameRect">
          <a:avLst>
            <a:gd name="adj1" fmla="val 16670"/>
            <a:gd name="adj2" fmla="val 0"/>
          </a:avLst>
        </a:prstGeom>
        <a:solidFill>
          <a:srgbClr val="B8E851"/>
        </a:solidFill>
        <a:ln w="12700" cap="flat" cmpd="sng" algn="ctr">
          <a:solidFill>
            <a:schemeClr val="accent2">
              <a:hueOff val="-15519785"/>
              <a:satOff val="14116"/>
              <a:lumOff val="-51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a:solidFill>
                <a:srgbClr val="002060"/>
              </a:solidFill>
            </a:rPr>
            <a:t>Power imbalance </a:t>
          </a:r>
          <a:endParaRPr lang="en-US" sz="2400" kern="1200" dirty="0">
            <a:solidFill>
              <a:srgbClr val="002060"/>
            </a:solidFill>
          </a:endParaRPr>
        </a:p>
      </dsp:txBody>
      <dsp:txXfrm>
        <a:off x="38112" y="2497644"/>
        <a:ext cx="2374243" cy="742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9943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p:cNvPr>
          <p:cNvSpPr>
            <a:spLocks noGrp="1" noRot="1" noChangeAspect="1"/>
          </p:cNvSpPr>
          <p:nvPr>
            <p:ph type="sldImg" idx="2"/>
          </p:nvPr>
        </p:nvSpPr>
        <p:spPr>
          <a:xfrm>
            <a:off x="3402013" y="260350"/>
            <a:ext cx="3068637" cy="1727200"/>
          </a:xfrm>
          <a:prstGeom prst="rect">
            <a:avLst/>
          </a:prstGeom>
          <a:noFill/>
          <a:ln w="12700">
            <a:solidFill>
              <a:prstClr val="black"/>
            </a:solidFill>
          </a:ln>
        </p:spPr>
        <p:txBody>
          <a:bodyPr vert="horz" lIns="91440" tIns="45720" rIns="91440" bIns="45720" rtlCol="0" anchor="ctr"/>
          <a:lstStyle/>
          <a:p>
            <a:pPr lvl="0"/>
            <a:r>
              <a:rPr lang="en-US" noProof="0" dirty="0" smtClean="0"/>
              <a:t>w</a:t>
            </a:r>
            <a:endParaRPr lang="en-US" noProof="0" dirty="0"/>
          </a:p>
        </p:txBody>
      </p:sp>
      <p:sp>
        <p:nvSpPr>
          <p:cNvPr id="2" name="Notes Placeholder 1"/>
          <p:cNvSpPr>
            <a:spLocks noGrp="1"/>
          </p:cNvSpPr>
          <p:nvPr>
            <p:ph type="body" sz="quarter" idx="3"/>
          </p:nvPr>
        </p:nvSpPr>
        <p:spPr>
          <a:xfrm>
            <a:off x="183306" y="2044847"/>
            <a:ext cx="9503700" cy="460172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5422816"/>
      </p:ext>
    </p:extLst>
  </p:cSld>
  <p:clrMap bg1="lt1" tx1="dk1" bg2="lt2" tx2="dk2" accent1="accent1" accent2="accent2" accent3="accent3" accent4="accent4" accent5="accent5" accent6="accent6" hlink="hlink" folHlink="folHlink"/>
  <p:hf sldNum="0" hdr="0" ftr="0" dt="0"/>
  <p:notesStyle>
    <a:lvl1pPr algn="l" defTabSz="684213" rtl="0" eaLnBrk="0" fontAlgn="base" hangingPunct="0">
      <a:spcBef>
        <a:spcPct val="30000"/>
      </a:spcBef>
      <a:spcAft>
        <a:spcPct val="0"/>
      </a:spcAft>
      <a:defRPr sz="900" kern="1200">
        <a:solidFill>
          <a:schemeClr val="tx1"/>
        </a:solidFill>
        <a:latin typeface="+mn-lt"/>
        <a:ea typeface="+mn-ea"/>
        <a:cs typeface="+mn-cs"/>
      </a:defRPr>
    </a:lvl1pPr>
    <a:lvl2pPr marL="341313" algn="l" defTabSz="684213" rtl="0" eaLnBrk="0" fontAlgn="base" hangingPunct="0">
      <a:spcBef>
        <a:spcPct val="30000"/>
      </a:spcBef>
      <a:spcAft>
        <a:spcPct val="0"/>
      </a:spcAft>
      <a:defRPr sz="900" kern="1200">
        <a:solidFill>
          <a:schemeClr val="tx1"/>
        </a:solidFill>
        <a:latin typeface="+mn-lt"/>
        <a:ea typeface="+mn-ea"/>
        <a:cs typeface="+mn-cs"/>
      </a:defRPr>
    </a:lvl2pPr>
    <a:lvl3pPr marL="684213" algn="l" defTabSz="684213" rtl="0" eaLnBrk="0" fontAlgn="base" hangingPunct="0">
      <a:spcBef>
        <a:spcPct val="30000"/>
      </a:spcBef>
      <a:spcAft>
        <a:spcPct val="0"/>
      </a:spcAft>
      <a:defRPr sz="900" kern="1200">
        <a:solidFill>
          <a:schemeClr val="tx1"/>
        </a:solidFill>
        <a:latin typeface="+mn-lt"/>
        <a:ea typeface="+mn-ea"/>
        <a:cs typeface="+mn-cs"/>
      </a:defRPr>
    </a:lvl3pPr>
    <a:lvl4pPr marL="1027113" algn="l" defTabSz="684213" rtl="0" eaLnBrk="0" fontAlgn="base" hangingPunct="0">
      <a:spcBef>
        <a:spcPct val="30000"/>
      </a:spcBef>
      <a:spcAft>
        <a:spcPct val="0"/>
      </a:spcAft>
      <a:defRPr sz="900" kern="1200">
        <a:solidFill>
          <a:schemeClr val="tx1"/>
        </a:solidFill>
        <a:latin typeface="+mn-lt"/>
        <a:ea typeface="+mn-ea"/>
        <a:cs typeface="+mn-cs"/>
      </a:defRPr>
    </a:lvl4pPr>
    <a:lvl5pPr marL="1370013" algn="l" defTabSz="684213" rtl="0" eaLnBrk="0" fontAlgn="base" hangingPunct="0">
      <a:spcBef>
        <a:spcPct val="30000"/>
      </a:spcBef>
      <a:spcAft>
        <a:spcPct val="0"/>
      </a:spcAft>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youth-offending-te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imarytimes.net/news/2015/02/children-almost-five-times-more-likely-to-be-bullied-in-school-than-online-finds-immediate-youth-children-s-stud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tcen.ac.uk/media/22457/estimating-prevalence-young-peopl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cl.ac.uk/ioppn/news/records/2014/April/Impact-of-childhood-bullying-still-evident-after-40-years.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thelancet.com/journals/lanpsy/article/PIIS2215-0366(15)00165-0/fulltext" TargetMode="External"/><Relationship Id="rId5" Type="http://schemas.openxmlformats.org/officeDocument/2006/relationships/hyperlink" Target="http://wahousinghub.org.au/display/RES/2015/09/09/Violence+Harassment+and+Bullying+and+Homelessness" TargetMode="External"/><Relationship Id="rId4" Type="http://schemas.openxmlformats.org/officeDocument/2006/relationships/hyperlink" Target="http://www.anti-bullyingalliance.org.uk/media/2279/thelinkbetweenbullyinganddomesticviolence.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856038" y="273050"/>
            <a:ext cx="2349500" cy="1322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359676" y="1594788"/>
            <a:ext cx="9242728" cy="5084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900" kern="1200" dirty="0" smtClean="0">
                <a:solidFill>
                  <a:schemeClr val="tx1"/>
                </a:solidFill>
                <a:effectLst/>
                <a:latin typeface="+mn-lt"/>
                <a:ea typeface="+mn-ea"/>
                <a:cs typeface="+mn-cs"/>
              </a:rPr>
              <a:t>The speech will cover:</a:t>
            </a:r>
          </a:p>
          <a:p>
            <a:pPr marL="171450" lvl="0" indent="-171450">
              <a:buFont typeface="Arial" panose="020B0604020202020204" pitchFamily="34" charset="0"/>
              <a:buChar char="•"/>
            </a:pPr>
            <a:r>
              <a:rPr lang="en-GB" sz="900" kern="1200" dirty="0" smtClean="0">
                <a:solidFill>
                  <a:schemeClr val="tx1"/>
                </a:solidFill>
                <a:effectLst/>
                <a:latin typeface="+mn-lt"/>
                <a:ea typeface="+mn-ea"/>
                <a:cs typeface="+mn-cs"/>
              </a:rPr>
              <a:t>the national picture of cyberbullying in England, </a:t>
            </a:r>
          </a:p>
          <a:p>
            <a:pPr marL="171450" lvl="0" indent="-171450">
              <a:buFont typeface="Arial" panose="020B0604020202020204" pitchFamily="34" charset="0"/>
              <a:buChar char="•"/>
            </a:pPr>
            <a:r>
              <a:rPr lang="en-GB" sz="900" kern="1200" dirty="0" smtClean="0">
                <a:solidFill>
                  <a:schemeClr val="tx1"/>
                </a:solidFill>
                <a:effectLst/>
                <a:latin typeface="+mn-lt"/>
                <a:ea typeface="+mn-ea"/>
                <a:cs typeface="+mn-cs"/>
              </a:rPr>
              <a:t>what are the key issues for young people, </a:t>
            </a:r>
          </a:p>
          <a:p>
            <a:pPr marL="171450" lvl="0" indent="-171450">
              <a:buFont typeface="Arial" panose="020B0604020202020204" pitchFamily="34" charset="0"/>
              <a:buChar char="•"/>
            </a:pPr>
            <a:r>
              <a:rPr lang="en-GB" sz="900" kern="1200" dirty="0" smtClean="0">
                <a:solidFill>
                  <a:schemeClr val="tx1"/>
                </a:solidFill>
                <a:effectLst/>
                <a:latin typeface="+mn-lt"/>
                <a:ea typeface="+mn-ea"/>
                <a:cs typeface="+mn-cs"/>
              </a:rPr>
              <a:t>how can schools support young people to address </a:t>
            </a:r>
            <a:r>
              <a:rPr lang="en-GB" sz="900" kern="1200" dirty="0" err="1" smtClean="0">
                <a:solidFill>
                  <a:schemeClr val="tx1"/>
                </a:solidFill>
                <a:effectLst/>
                <a:latin typeface="+mn-lt"/>
                <a:ea typeface="+mn-ea"/>
                <a:cs typeface="+mn-cs"/>
              </a:rPr>
              <a:t>cyerbullying</a:t>
            </a:r>
            <a:r>
              <a:rPr lang="en-GB" sz="9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900" kern="1200" dirty="0" smtClean="0">
                <a:solidFill>
                  <a:schemeClr val="tx1"/>
                </a:solidFill>
                <a:effectLst/>
                <a:latin typeface="+mn-lt"/>
                <a:ea typeface="+mn-ea"/>
                <a:cs typeface="+mn-cs"/>
              </a:rPr>
              <a:t>what resources / tools are available for schools and young  people </a:t>
            </a:r>
          </a:p>
          <a:p>
            <a:pPr marL="171450" lvl="0" indent="-171450">
              <a:buFont typeface="Arial" panose="020B0604020202020204" pitchFamily="34" charset="0"/>
              <a:buChar char="•"/>
            </a:pPr>
            <a:r>
              <a:rPr lang="en-GB" sz="900" kern="1200" dirty="0" smtClean="0">
                <a:solidFill>
                  <a:schemeClr val="tx1"/>
                </a:solidFill>
                <a:effectLst/>
                <a:latin typeface="+mn-lt"/>
                <a:ea typeface="+mn-ea"/>
                <a:cs typeface="+mn-cs"/>
              </a:rPr>
              <a:t>the picture for cyberbullying and disabled young people and those with SEN</a:t>
            </a:r>
          </a:p>
          <a:p>
            <a:pPr marL="0" lvl="1" eaLnBrk="1" hangingPunct="1">
              <a:spcBef>
                <a:spcPct val="0"/>
              </a:spcBef>
            </a:pPr>
            <a:endParaRPr lang="en-US" altLang="en-US" sz="1200" i="1" dirty="0" smtClean="0">
              <a:latin typeface="Century Gothic" panose="020B0502020202020204" pitchFamily="34" charset="0"/>
            </a:endParaRPr>
          </a:p>
          <a:p>
            <a:pPr marL="0" lvl="1" eaLnBrk="1" hangingPunct="1">
              <a:spcBef>
                <a:spcPct val="0"/>
              </a:spcBef>
            </a:pPr>
            <a:r>
              <a:rPr lang="en-US" altLang="en-US" sz="1200" i="1" dirty="0" smtClean="0">
                <a:latin typeface="Century Gothic" panose="020B0502020202020204" pitchFamily="34" charset="0"/>
              </a:rPr>
              <a:t>There will be a question put to you at the end of the presentation and a chance for questions. </a:t>
            </a:r>
            <a:endParaRPr lang="en-GB" altLang="en-US" sz="1200" i="1" dirty="0" smtClean="0">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175000" y="495300"/>
            <a:ext cx="3257550" cy="1833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987425" y="2328863"/>
            <a:ext cx="7897813" cy="3617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smtClean="0">
                <a:solidFill>
                  <a:srgbClr val="3E3B80"/>
                </a:solidFill>
                <a:latin typeface="Century Gothic" panose="020B0502020202020204" pitchFamily="34" charset="0"/>
              </a:rPr>
              <a:t>See page 7 in their packs </a:t>
            </a:r>
          </a:p>
          <a:p>
            <a:pPr eaLnBrk="1" hangingPunct="1">
              <a:spcBef>
                <a:spcPct val="0"/>
              </a:spcBef>
            </a:pPr>
            <a:endParaRPr lang="en-GB" altLang="en-US" sz="1400" smtClean="0">
              <a:solidFill>
                <a:srgbClr val="3E3B80"/>
              </a:solidFill>
              <a:latin typeface="Century Gothic" panose="020B0502020202020204" pitchFamily="34" charset="0"/>
            </a:endParaRPr>
          </a:p>
          <a:p>
            <a:pPr eaLnBrk="1" hangingPunct="1">
              <a:spcBef>
                <a:spcPct val="0"/>
              </a:spcBef>
            </a:pPr>
            <a:r>
              <a:rPr lang="en-GB" altLang="en-US" sz="1400" smtClean="0">
                <a:solidFill>
                  <a:srgbClr val="3E3B80"/>
                </a:solidFill>
                <a:latin typeface="Century Gothic" panose="020B0502020202020204" pitchFamily="34" charset="0"/>
              </a:rPr>
              <a:t>ABA definition of bullying. Very important that we have a shared understanding of what bullying is to start the day. </a:t>
            </a:r>
          </a:p>
          <a:p>
            <a:pPr eaLnBrk="1" hangingPunct="1">
              <a:spcBef>
                <a:spcPct val="0"/>
              </a:spcBef>
            </a:pPr>
            <a:endParaRPr lang="en-GB" altLang="en-US" sz="1400" smtClean="0">
              <a:solidFill>
                <a:srgbClr val="3E3B80"/>
              </a:solidFill>
              <a:latin typeface="Century Gothic" panose="020B0502020202020204" pitchFamily="34" charset="0"/>
            </a:endParaRPr>
          </a:p>
          <a:p>
            <a:pPr eaLnBrk="1" hangingPunct="1">
              <a:spcBef>
                <a:spcPct val="0"/>
              </a:spcBef>
            </a:pPr>
            <a:r>
              <a:rPr lang="en-GB" altLang="en-US" sz="1400" smtClean="0">
                <a:solidFill>
                  <a:srgbClr val="3E3B80"/>
                </a:solidFill>
                <a:latin typeface="Century Gothic" panose="020B0502020202020204" pitchFamily="34" charset="0"/>
              </a:rPr>
              <a:t>There are many widely-used definitions of bullying but no single legal one.  </a:t>
            </a:r>
          </a:p>
          <a:p>
            <a:pPr eaLnBrk="1" hangingPunct="1">
              <a:spcBef>
                <a:spcPct val="0"/>
              </a:spcBef>
            </a:pPr>
            <a:endParaRPr lang="en-GB" altLang="en-US" sz="1400" smtClean="0">
              <a:solidFill>
                <a:srgbClr val="3E3B80"/>
              </a:solidFill>
              <a:latin typeface="Century Gothic" panose="020B0502020202020204" pitchFamily="34" charset="0"/>
            </a:endParaRPr>
          </a:p>
          <a:p>
            <a:pPr eaLnBrk="1" hangingPunct="1">
              <a:spcBef>
                <a:spcPct val="0"/>
              </a:spcBef>
            </a:pPr>
            <a:r>
              <a:rPr lang="en-GB" altLang="en-US" sz="1400" smtClean="0">
                <a:solidFill>
                  <a:srgbClr val="3E3B80"/>
                </a:solidFill>
                <a:latin typeface="Century Gothic" panose="020B0502020202020204" pitchFamily="34" charset="0"/>
              </a:rPr>
              <a:t>It is also useful here to bring in the concept of bullying usually being a group behaviour which you are going to come back to in later slides.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4BCA46FE-5DDB-4EE8-AA64-839C077211DC}" type="slidenum">
              <a:rPr lang="en-GB" altLang="en-US" sz="1200" smtClean="0">
                <a:solidFill>
                  <a:srgbClr val="000000"/>
                </a:solidFill>
                <a:latin typeface="Calibri" panose="020F0502020204030204" pitchFamily="34" charset="0"/>
              </a:rPr>
              <a:pPr defTabSz="684213" fontAlgn="base">
                <a:spcBef>
                  <a:spcPct val="0"/>
                </a:spcBef>
                <a:spcAft>
                  <a:spcPct val="0"/>
                </a:spcAft>
              </a:pPr>
              <a:t>11</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9002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5387975" y="352425"/>
            <a:ext cx="2649538" cy="149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20675" y="1905000"/>
            <a:ext cx="13803313" cy="2438400"/>
          </a:xfrm>
        </p:spPr>
        <p:txBody>
          <a:bodyPr>
            <a:normAutofit/>
          </a:bodyPr>
          <a:lstStyle/>
          <a:p>
            <a:pPr eaLnBrk="1" fontAlgn="auto" hangingPunct="1">
              <a:spcBef>
                <a:spcPct val="0"/>
              </a:spcBef>
              <a:spcAft>
                <a:spcPts val="0"/>
              </a:spcAft>
              <a:defRPr/>
            </a:pPr>
            <a:r>
              <a:rPr lang="en-GB" sz="1300" dirty="0" smtClean="0"/>
              <a:t>Quick quiz to do in groups or as a whole. Run through all the four elements of bullying</a:t>
            </a:r>
          </a:p>
          <a:p>
            <a:pPr eaLnBrk="1" fontAlgn="auto" hangingPunct="1">
              <a:spcBef>
                <a:spcPct val="0"/>
              </a:spcBef>
              <a:spcAft>
                <a:spcPts val="0"/>
              </a:spcAft>
              <a:defRPr/>
            </a:pPr>
            <a:endParaRPr lang="en-GB" sz="1300" dirty="0" smtClean="0"/>
          </a:p>
          <a:p>
            <a:pPr eaLnBrk="1" fontAlgn="auto" hangingPunct="1">
              <a:spcBef>
                <a:spcPct val="0"/>
              </a:spcBef>
              <a:spcAft>
                <a:spcPts val="0"/>
              </a:spcAft>
              <a:defRPr/>
            </a:pPr>
            <a:r>
              <a:rPr lang="en-GB" sz="1300" dirty="0" smtClean="0"/>
              <a:t>All the answers you would need more information however there are some key messages: </a:t>
            </a:r>
          </a:p>
          <a:p>
            <a:pPr marL="285750" indent="-285750" eaLnBrk="1" fontAlgn="auto" hangingPunct="1">
              <a:spcBef>
                <a:spcPct val="0"/>
              </a:spcBef>
              <a:spcAft>
                <a:spcPts val="0"/>
              </a:spcAft>
              <a:buFontTx/>
              <a:buChar char="-"/>
              <a:defRPr/>
            </a:pPr>
            <a:r>
              <a:rPr lang="en-GB" sz="1300" dirty="0" smtClean="0"/>
              <a:t>Terry </a:t>
            </a:r>
            <a:r>
              <a:rPr lang="mr-IN" sz="1300" dirty="0" smtClean="0"/>
              <a:t>–</a:t>
            </a:r>
            <a:r>
              <a:rPr lang="en-GB" sz="1300" dirty="0" smtClean="0"/>
              <a:t> probably not bullying as not repetitive but that doesn’t mean it should be not taken seriously. However it is rare that this should happen in isolation so you would need more information </a:t>
            </a:r>
          </a:p>
          <a:p>
            <a:pPr marL="285750" indent="-285750" eaLnBrk="1" fontAlgn="auto" hangingPunct="1">
              <a:spcBef>
                <a:spcPct val="0"/>
              </a:spcBef>
              <a:spcAft>
                <a:spcPts val="0"/>
              </a:spcAft>
              <a:buFontTx/>
              <a:buChar char="-"/>
              <a:defRPr/>
            </a:pPr>
            <a:r>
              <a:rPr lang="en-GB" sz="1300" dirty="0" smtClean="0"/>
              <a:t>Abdul </a:t>
            </a:r>
            <a:r>
              <a:rPr lang="mr-IN" sz="1300" dirty="0" smtClean="0"/>
              <a:t>–</a:t>
            </a:r>
            <a:r>
              <a:rPr lang="en-GB" sz="1300" dirty="0" smtClean="0"/>
              <a:t> yes bullying </a:t>
            </a:r>
          </a:p>
          <a:p>
            <a:pPr marL="285750" indent="-285750" eaLnBrk="1" fontAlgn="auto" hangingPunct="1">
              <a:spcBef>
                <a:spcPct val="0"/>
              </a:spcBef>
              <a:spcAft>
                <a:spcPts val="0"/>
              </a:spcAft>
              <a:buFontTx/>
              <a:buChar char="-"/>
              <a:defRPr/>
            </a:pPr>
            <a:r>
              <a:rPr lang="en-GB" sz="1300" dirty="0" smtClean="0"/>
              <a:t>Grace </a:t>
            </a:r>
            <a:r>
              <a:rPr lang="mr-IN" sz="1300" dirty="0" smtClean="0"/>
              <a:t>–</a:t>
            </a:r>
            <a:r>
              <a:rPr lang="en-GB" sz="1300" dirty="0" smtClean="0"/>
              <a:t> Potentially bullying as it’s repetitive, hurtful and involves a power imbalance however we don’t know for sure it’s intentional. </a:t>
            </a:r>
          </a:p>
          <a:p>
            <a:pPr marL="285750" indent="-285750" eaLnBrk="1" fontAlgn="auto" hangingPunct="1">
              <a:spcBef>
                <a:spcPct val="0"/>
              </a:spcBef>
              <a:spcAft>
                <a:spcPts val="0"/>
              </a:spcAft>
              <a:buFontTx/>
              <a:buChar char="-"/>
              <a:defRPr/>
            </a:pPr>
            <a:endParaRPr lang="en-GB" sz="1300"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96003128-48C3-4796-AAD0-91519DBAD848}" type="slidenum">
              <a:rPr lang="en-GB" altLang="en-US" sz="1200" smtClean="0">
                <a:latin typeface="Calibri" panose="020F0502020204030204" pitchFamily="34" charset="0"/>
              </a:rPr>
              <a:pPr defTabSz="684213" fontAlgn="base">
                <a:spcBef>
                  <a:spcPct val="0"/>
                </a:spcBef>
                <a:spcAft>
                  <a:spcPct val="0"/>
                </a:spcAft>
              </a:pPr>
              <a:t>12</a:t>
            </a:fld>
            <a:endParaRPr lang="en-GB" altLang="en-US" sz="1200" smtClean="0">
              <a:latin typeface="Calibri" panose="020F0502020204030204" pitchFamily="34" charset="0"/>
            </a:endParaRPr>
          </a:p>
        </p:txBody>
      </p:sp>
    </p:spTree>
    <p:extLst>
      <p:ext uri="{BB962C8B-B14F-4D97-AF65-F5344CB8AC3E}">
        <p14:creationId xmlns:p14="http://schemas.microsoft.com/office/powerpoint/2010/main" val="341084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022600" y="760413"/>
            <a:ext cx="3590925" cy="2020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852488" y="2913063"/>
            <a:ext cx="9018587" cy="320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smtClean="0">
                <a:solidFill>
                  <a:srgbClr val="3E3B80"/>
                </a:solidFill>
                <a:latin typeface="Century Gothic" panose="020B0502020202020204" pitchFamily="34" charset="0"/>
              </a:rPr>
              <a:t>This is another animated slide.</a:t>
            </a:r>
          </a:p>
          <a:p>
            <a:pPr eaLnBrk="1" hangingPunct="1">
              <a:spcBef>
                <a:spcPct val="0"/>
              </a:spcBef>
            </a:pPr>
            <a:endParaRPr lang="en-GB" altLang="en-US" sz="1400" smtClean="0">
              <a:solidFill>
                <a:srgbClr val="3E3B80"/>
              </a:solidFill>
              <a:latin typeface="Century Gothic" panose="020B0502020202020204" pitchFamily="34" charset="0"/>
            </a:endParaRPr>
          </a:p>
          <a:p>
            <a:pPr eaLnBrk="1" hangingPunct="1">
              <a:spcBef>
                <a:spcPct val="0"/>
              </a:spcBef>
            </a:pPr>
            <a:r>
              <a:rPr lang="en-GB" altLang="en-US" sz="1400" smtClean="0">
                <a:solidFill>
                  <a:srgbClr val="3E3B80"/>
                </a:solidFill>
                <a:latin typeface="Century Gothic" panose="020B0502020202020204" pitchFamily="34" charset="0"/>
              </a:rPr>
              <a:t>Explain that traditionally many professionals see bullying incidents as Bully / Victim roles.  They view the response as “let’s find out what happened and sort it out”.</a:t>
            </a:r>
          </a:p>
          <a:p>
            <a:pPr eaLnBrk="1" hangingPunct="1">
              <a:spcBef>
                <a:spcPct val="0"/>
              </a:spcBef>
            </a:pPr>
            <a:endParaRPr lang="en-GB" altLang="en-US" sz="1400" smtClean="0">
              <a:solidFill>
                <a:srgbClr val="3E3B80"/>
              </a:solidFill>
              <a:latin typeface="Century Gothic" panose="020B0502020202020204" pitchFamily="34" charset="0"/>
            </a:endParaRPr>
          </a:p>
          <a:p>
            <a:pPr eaLnBrk="1" hangingPunct="1">
              <a:spcBef>
                <a:spcPct val="0"/>
              </a:spcBef>
            </a:pPr>
            <a:r>
              <a:rPr lang="en-GB" altLang="en-US" sz="1400" smtClean="0">
                <a:solidFill>
                  <a:srgbClr val="3E3B80"/>
                </a:solidFill>
                <a:latin typeface="Century Gothic" panose="020B0502020202020204" pitchFamily="34" charset="0"/>
              </a:rPr>
              <a:t>However – it is a lot more complicated than that.  The next slide will take a different approach in terms of language and also the way we should consider our response to bullying situations.</a:t>
            </a:r>
            <a:endParaRPr lang="en-US" altLang="en-US" sz="1400" smtClean="0">
              <a:solidFill>
                <a:srgbClr val="3E3B80"/>
              </a:solidFill>
              <a:latin typeface="Century Gothic" panose="020B0502020202020204" pitchFamily="34" charset="0"/>
            </a:endParaRPr>
          </a:p>
          <a:p>
            <a:pPr eaLnBrk="1" hangingPunct="1">
              <a:spcBef>
                <a:spcPct val="0"/>
              </a:spcBef>
            </a:pPr>
            <a:endParaRPr lang="en-GB" altLang="en-US" sz="140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38188" indent="-284163">
              <a:defRPr sz="1400">
                <a:solidFill>
                  <a:schemeClr val="tx1"/>
                </a:solidFill>
                <a:latin typeface="Century Gothic" panose="020B0502020202020204" pitchFamily="34" charset="0"/>
              </a:defRPr>
            </a:lvl2pPr>
            <a:lvl3pPr marL="1136650" indent="-227013">
              <a:defRPr sz="1400">
                <a:solidFill>
                  <a:schemeClr val="tx1"/>
                </a:solidFill>
                <a:latin typeface="Century Gothic" panose="020B0502020202020204" pitchFamily="34" charset="0"/>
              </a:defRPr>
            </a:lvl3pPr>
            <a:lvl4pPr marL="1592263" indent="-227013">
              <a:defRPr sz="1400">
                <a:solidFill>
                  <a:schemeClr val="tx1"/>
                </a:solidFill>
                <a:latin typeface="Century Gothic" panose="020B0502020202020204" pitchFamily="34" charset="0"/>
              </a:defRPr>
            </a:lvl4pPr>
            <a:lvl5pPr marL="2046288" indent="-227013">
              <a:defRPr sz="1400">
                <a:solidFill>
                  <a:schemeClr val="tx1"/>
                </a:solidFill>
                <a:latin typeface="Century Gothic" panose="020B0502020202020204" pitchFamily="34" charset="0"/>
              </a:defRPr>
            </a:lvl5pPr>
            <a:lvl6pPr marL="2503488" indent="-227013" defTabSz="684213" eaLnBrk="0" fontAlgn="base" hangingPunct="0">
              <a:spcBef>
                <a:spcPct val="0"/>
              </a:spcBef>
              <a:spcAft>
                <a:spcPct val="0"/>
              </a:spcAft>
              <a:defRPr sz="1400">
                <a:solidFill>
                  <a:schemeClr val="tx1"/>
                </a:solidFill>
                <a:latin typeface="Century Gothic" panose="020B0502020202020204" pitchFamily="34" charset="0"/>
              </a:defRPr>
            </a:lvl6pPr>
            <a:lvl7pPr marL="2960688" indent="-227013" defTabSz="684213" eaLnBrk="0" fontAlgn="base" hangingPunct="0">
              <a:spcBef>
                <a:spcPct val="0"/>
              </a:spcBef>
              <a:spcAft>
                <a:spcPct val="0"/>
              </a:spcAft>
              <a:defRPr sz="1400">
                <a:solidFill>
                  <a:schemeClr val="tx1"/>
                </a:solidFill>
                <a:latin typeface="Century Gothic" panose="020B0502020202020204" pitchFamily="34" charset="0"/>
              </a:defRPr>
            </a:lvl7pPr>
            <a:lvl8pPr marL="3417888" indent="-227013" defTabSz="684213" eaLnBrk="0" fontAlgn="base" hangingPunct="0">
              <a:spcBef>
                <a:spcPct val="0"/>
              </a:spcBef>
              <a:spcAft>
                <a:spcPct val="0"/>
              </a:spcAft>
              <a:defRPr sz="1400">
                <a:solidFill>
                  <a:schemeClr val="tx1"/>
                </a:solidFill>
                <a:latin typeface="Century Gothic" panose="020B0502020202020204" pitchFamily="34" charset="0"/>
              </a:defRPr>
            </a:lvl8pPr>
            <a:lvl9pPr marL="3875088" indent="-227013"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FC5ECB0D-5293-438C-B28D-F625245FDDED}" type="slidenum">
              <a:rPr lang="en-GB" altLang="en-US" sz="1200" smtClean="0">
                <a:latin typeface="Calibri" panose="020F0502020204030204" pitchFamily="34" charset="0"/>
              </a:rPr>
              <a:pPr defTabSz="684213" fontAlgn="base">
                <a:spcBef>
                  <a:spcPct val="0"/>
                </a:spcBef>
                <a:spcAft>
                  <a:spcPct val="0"/>
                </a:spcAft>
              </a:pPr>
              <a:t>13</a:t>
            </a:fld>
            <a:endParaRPr lang="en-GB" altLang="en-US" sz="1200" smtClean="0">
              <a:latin typeface="Calibri" panose="020F0502020204030204" pitchFamily="34" charset="0"/>
            </a:endParaRPr>
          </a:p>
        </p:txBody>
      </p:sp>
    </p:spTree>
    <p:extLst>
      <p:ext uri="{BB962C8B-B14F-4D97-AF65-F5344CB8AC3E}">
        <p14:creationId xmlns:p14="http://schemas.microsoft.com/office/powerpoint/2010/main" val="223833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433763" y="360363"/>
            <a:ext cx="2982912" cy="1677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92113" y="2152650"/>
            <a:ext cx="9144000" cy="2676525"/>
          </a:xfrm>
        </p:spPr>
        <p:txBody>
          <a:bodyPr>
            <a:noAutofit/>
          </a:bodyPr>
          <a:lstStyle/>
          <a:p>
            <a:pPr defTabSz="910011">
              <a:defRPr/>
            </a:pPr>
            <a:r>
              <a:rPr lang="en-GB" sz="1050" b="1" dirty="0">
                <a:solidFill>
                  <a:srgbClr val="3E3B80"/>
                </a:solidFill>
                <a:latin typeface="Century Gothic" panose="020B0502020202020204" pitchFamily="34" charset="0"/>
              </a:rPr>
              <a:t>This learning is key to understanding how to respond to bullying – see page 12 in their pack</a:t>
            </a:r>
          </a:p>
          <a:p>
            <a:pPr>
              <a:defRPr/>
            </a:pPr>
            <a:endParaRPr lang="en-GB" sz="1050" dirty="0">
              <a:latin typeface="Century Gothic" panose="020B0502020202020204" pitchFamily="34" charset="0"/>
            </a:endParaRPr>
          </a:p>
          <a:p>
            <a:pPr eaLnBrk="1" fontAlgn="auto" hangingPunct="1">
              <a:spcBef>
                <a:spcPct val="0"/>
              </a:spcBef>
              <a:spcAft>
                <a:spcPts val="0"/>
              </a:spcAft>
              <a:defRPr/>
            </a:pPr>
            <a:r>
              <a:rPr lang="en-GB" sz="1050" dirty="0">
                <a:solidFill>
                  <a:srgbClr val="3E3B80"/>
                </a:solidFill>
                <a:latin typeface="Century Gothic" panose="020B0502020202020204" pitchFamily="34" charset="0"/>
              </a:rPr>
              <a:t>Open with an overview of the role of the group in bullying, emphasising bullying as a social phenomenon. Disabled children or those with SEN are made more vulnerable in schools though a lack of facilitated or planned social opportunity and so this learning will help participants understand that dynamic, but it will also empower them to feel more confident about responding in any bullying situation.</a:t>
            </a:r>
          </a:p>
          <a:p>
            <a:pPr eaLnBrk="1" fontAlgn="auto" hangingPunct="1">
              <a:spcBef>
                <a:spcPct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ct val="0"/>
              </a:spcBef>
              <a:spcAft>
                <a:spcPts val="0"/>
              </a:spcAft>
              <a:defRPr/>
            </a:pPr>
            <a:r>
              <a:rPr lang="en-GB" sz="1050" dirty="0">
                <a:solidFill>
                  <a:srgbClr val="3E3B80"/>
                </a:solidFill>
                <a:latin typeface="Century Gothic" panose="020B0502020202020204" pitchFamily="34" charset="0"/>
              </a:rPr>
              <a:t>This draws on Salmivalli’s </a:t>
            </a:r>
            <a:r>
              <a:rPr lang="en-GB" sz="1050" i="1" dirty="0">
                <a:solidFill>
                  <a:srgbClr val="3E3B80"/>
                </a:solidFill>
                <a:latin typeface="Century Gothic" panose="020B0502020202020204" pitchFamily="34" charset="0"/>
              </a:rPr>
              <a:t>participant role scale </a:t>
            </a:r>
            <a:r>
              <a:rPr lang="en-GB" sz="1050" dirty="0">
                <a:solidFill>
                  <a:srgbClr val="3E3B80"/>
                </a:solidFill>
                <a:latin typeface="Century Gothic" panose="020B0502020202020204" pitchFamily="34" charset="0"/>
              </a:rPr>
              <a:t>work. In it she identifies a number of  roles that children play in a bullying scenario. </a:t>
            </a:r>
          </a:p>
          <a:p>
            <a:pPr eaLnBrk="1" fontAlgn="auto" hangingPunct="1">
              <a:spcBef>
                <a:spcPct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ct val="0"/>
              </a:spcBef>
              <a:spcAft>
                <a:spcPts val="0"/>
              </a:spcAft>
              <a:defRPr/>
            </a:pPr>
            <a:r>
              <a:rPr lang="en-GB" sz="1050" dirty="0">
                <a:solidFill>
                  <a:srgbClr val="3E3B80"/>
                </a:solidFill>
                <a:latin typeface="Century Gothic" panose="020B0502020202020204" pitchFamily="34" charset="0"/>
              </a:rPr>
              <a:t>Learning:</a:t>
            </a:r>
          </a:p>
          <a:p>
            <a:pPr eaLnBrk="1" fontAlgn="auto" hangingPunct="1">
              <a:spcBef>
                <a:spcPct val="0"/>
              </a:spcBef>
              <a:spcAft>
                <a:spcPts val="0"/>
              </a:spcAft>
              <a:defRPr/>
            </a:pPr>
            <a:endParaRPr lang="en-GB" sz="1050" dirty="0">
              <a:solidFill>
                <a:srgbClr val="3E3B80"/>
              </a:solidFill>
              <a:latin typeface="Century Gothic" panose="020B0502020202020204" pitchFamily="34" charset="0"/>
            </a:endParaRP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That there is always a group in bullying situations</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This means that there are some children more (and less) committed to the bullying</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Responses should not necessarily focus on the ‘ringleader’ but on a) breaking down the power of the group by acting on ‘assistant ‘and ‘reinforcer ‘roles as well as building support through harnessing the positive power of the ‘defender’ and ‘outsider’ roles</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Prevention can also be enhanced with this knowledge because it means that pro-social/social opportunity strategies can be seen in a relevant context</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A </a:t>
            </a:r>
            <a:r>
              <a:rPr lang="en-GB" sz="1050" b="1" dirty="0">
                <a:solidFill>
                  <a:srgbClr val="3E3B80"/>
                </a:solidFill>
                <a:latin typeface="Century Gothic" panose="020B0502020202020204" pitchFamily="34" charset="0"/>
              </a:rPr>
              <a:t>key point </a:t>
            </a:r>
            <a:r>
              <a:rPr lang="en-GB" sz="1050" dirty="0">
                <a:solidFill>
                  <a:srgbClr val="3E3B80"/>
                </a:solidFill>
                <a:latin typeface="Century Gothic" panose="020B0502020202020204" pitchFamily="34" charset="0"/>
              </a:rPr>
              <a:t>is that this describes a situation rather than a permanent state. The roles can change. </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Having broken down the power dynamic, schools can hope to move CYP towards the defender role</a:t>
            </a:r>
          </a:p>
          <a:p>
            <a:pPr marL="228572" indent="-228572" eaLnBrk="1" fontAlgn="auto" hangingPunct="1">
              <a:spcBef>
                <a:spcPct val="0"/>
              </a:spcBef>
              <a:spcAft>
                <a:spcPts val="0"/>
              </a:spcAft>
              <a:buFontTx/>
              <a:buAutoNum type="arabicPeriod"/>
              <a:defRPr/>
            </a:pPr>
            <a:endParaRPr lang="en-GB" sz="1050" dirty="0">
              <a:solidFill>
                <a:srgbClr val="3E3B80"/>
              </a:solidFill>
              <a:latin typeface="Century Gothic" panose="020B0502020202020204" pitchFamily="34" charset="0"/>
            </a:endParaRPr>
          </a:p>
          <a:p>
            <a:pPr marL="228572" indent="-228572" eaLnBrk="1" fontAlgn="auto" hangingPunct="1">
              <a:spcBef>
                <a:spcPct val="0"/>
              </a:spcBef>
              <a:spcAft>
                <a:spcPts val="0"/>
              </a:spcAft>
              <a:defRPr/>
            </a:pPr>
            <a:r>
              <a:rPr lang="en-GB" sz="1050" dirty="0">
                <a:solidFill>
                  <a:srgbClr val="3E3B80"/>
                </a:solidFill>
                <a:latin typeface="Century Gothic" panose="020B0502020202020204" pitchFamily="34" charset="0"/>
              </a:rPr>
              <a:t>Ask which role they think is the most common amongst pupils? </a:t>
            </a:r>
            <a:endParaRPr lang="en-US" sz="1050" dirty="0">
              <a:solidFill>
                <a:srgbClr val="3E3B80"/>
              </a:solidFill>
              <a:latin typeface="Century Gothic" panose="020B0502020202020204" pitchFamily="34" charset="0"/>
            </a:endParaRPr>
          </a:p>
          <a:p>
            <a:pPr eaLnBrk="1" fontAlgn="auto" hangingPunct="1">
              <a:spcBef>
                <a:spcPts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ct val="0"/>
              </a:spcBef>
              <a:spcAft>
                <a:spcPts val="0"/>
              </a:spcAft>
              <a:defRPr/>
            </a:pPr>
            <a:r>
              <a:rPr lang="en-GB" sz="1050" dirty="0">
                <a:solidFill>
                  <a:srgbClr val="3E3B80"/>
                </a:solidFill>
                <a:latin typeface="Century Gothic" panose="020B0502020202020204" pitchFamily="34" charset="0"/>
              </a:rPr>
              <a:t>These are the stats from the Salmivalli KIVA summary slide which shows the relative prevalence of roles ( in over 87% of cases that were observed the outsider role was the largest (24%) followed by reinforcers (19.5%</a:t>
            </a:r>
          </a:p>
          <a:p>
            <a:pPr eaLnBrk="1" fontAlgn="auto" hangingPunct="1">
              <a:spcBef>
                <a:spcPct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ct val="0"/>
              </a:spcBef>
              <a:spcAft>
                <a:spcPts val="0"/>
              </a:spcAft>
              <a:defRPr/>
            </a:pPr>
            <a:r>
              <a:rPr lang="en-GB" sz="1050" dirty="0">
                <a:solidFill>
                  <a:srgbClr val="3E3B80"/>
                </a:solidFill>
                <a:latin typeface="Century Gothic" panose="020B0502020202020204" pitchFamily="34" charset="0"/>
              </a:rPr>
              <a:t>Repeat learning:</a:t>
            </a:r>
          </a:p>
          <a:p>
            <a:pPr eaLnBrk="1" fontAlgn="auto" hangingPunct="1">
              <a:spcBef>
                <a:spcPct val="0"/>
              </a:spcBef>
              <a:spcAft>
                <a:spcPts val="0"/>
              </a:spcAft>
              <a:defRPr/>
            </a:pPr>
            <a:endParaRPr lang="en-GB" sz="1050" dirty="0">
              <a:solidFill>
                <a:srgbClr val="3E3B80"/>
              </a:solidFill>
              <a:latin typeface="Century Gothic" panose="020B0502020202020204" pitchFamily="34" charset="0"/>
            </a:endParaRP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That there is always a group in bullying situations</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This means that there are some children more (and less) committed to the bullying</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Responses should not necessarily focus on the ‘ringleader’ but on a) breaking down the power of the group by acting on ‘assistant ‘and ‘reinforce’ roles as well as building support through harnessing the positive power of the ‘defender’ and ‘outsider’ roles</a:t>
            </a:r>
          </a:p>
          <a:p>
            <a:pPr marL="228572" indent="-228572" eaLnBrk="1" fontAlgn="auto" hangingPunct="1">
              <a:spcBef>
                <a:spcPct val="0"/>
              </a:spcBef>
              <a:spcAft>
                <a:spcPts val="0"/>
              </a:spcAft>
              <a:buFontTx/>
              <a:buAutoNum type="arabicPeriod"/>
              <a:defRPr/>
            </a:pPr>
            <a:r>
              <a:rPr lang="en-GB" sz="1050" dirty="0">
                <a:solidFill>
                  <a:srgbClr val="3E3B80"/>
                </a:solidFill>
                <a:latin typeface="Century Gothic" panose="020B0502020202020204" pitchFamily="34" charset="0"/>
              </a:rPr>
              <a:t>Prevention can also be enhanced with this knowledge because it means that pro-social/social opportunity strategies can be seen in a relevant context</a:t>
            </a:r>
          </a:p>
          <a:p>
            <a:pPr eaLnBrk="1" fontAlgn="auto" hangingPunct="1">
              <a:spcBef>
                <a:spcPts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ts val="0"/>
              </a:spcBef>
              <a:spcAft>
                <a:spcPts val="0"/>
              </a:spcAft>
              <a:defRPr/>
            </a:pPr>
            <a:r>
              <a:rPr lang="en-GB" sz="1050" dirty="0">
                <a:solidFill>
                  <a:srgbClr val="3E3B80"/>
                </a:solidFill>
                <a:latin typeface="Century Gothic" panose="020B0502020202020204" pitchFamily="34" charset="0"/>
              </a:rPr>
              <a:t>Explain who they are </a:t>
            </a:r>
          </a:p>
          <a:p>
            <a:pPr eaLnBrk="1" fontAlgn="auto" hangingPunct="1">
              <a:spcBef>
                <a:spcPts val="0"/>
              </a:spcBef>
              <a:spcAft>
                <a:spcPts val="0"/>
              </a:spcAft>
              <a:defRPr/>
            </a:pPr>
            <a:r>
              <a:rPr lang="en-GB" sz="1050" dirty="0">
                <a:solidFill>
                  <a:srgbClr val="3E3B80"/>
                </a:solidFill>
                <a:latin typeface="Century Gothic" panose="020B0502020202020204" pitchFamily="34" charset="0"/>
              </a:rPr>
              <a:t>These roles are constantly shifting </a:t>
            </a:r>
          </a:p>
          <a:p>
            <a:pPr eaLnBrk="1" fontAlgn="auto" hangingPunct="1">
              <a:spcBef>
                <a:spcPts val="0"/>
              </a:spcBef>
              <a:spcAft>
                <a:spcPts val="0"/>
              </a:spcAft>
              <a:defRPr/>
            </a:pPr>
            <a:r>
              <a:rPr lang="en-GB" sz="1050" dirty="0">
                <a:solidFill>
                  <a:srgbClr val="3E3B80"/>
                </a:solidFill>
                <a:latin typeface="Century Gothic" panose="020B0502020202020204" pitchFamily="34" charset="0"/>
              </a:rPr>
              <a:t>Most of the roles are determined on not becoming a target </a:t>
            </a:r>
          </a:p>
          <a:p>
            <a:pPr eaLnBrk="1" fontAlgn="auto" hangingPunct="1">
              <a:spcBef>
                <a:spcPts val="0"/>
              </a:spcBef>
              <a:spcAft>
                <a:spcPts val="0"/>
              </a:spcAft>
              <a:defRPr/>
            </a:pPr>
            <a:r>
              <a:rPr lang="en-GB" sz="1050" dirty="0">
                <a:solidFill>
                  <a:srgbClr val="3E3B80"/>
                </a:solidFill>
                <a:latin typeface="Century Gothic" panose="020B0502020202020204" pitchFamily="34" charset="0"/>
              </a:rPr>
              <a:t>Who is the most stuck in the situation: target / ringleader (is often receiving affirmation from their behaviour and can feel stuck) </a:t>
            </a:r>
          </a:p>
          <a:p>
            <a:pPr eaLnBrk="1" fontAlgn="auto" hangingPunct="1">
              <a:spcBef>
                <a:spcPts val="0"/>
              </a:spcBef>
              <a:spcAft>
                <a:spcPts val="0"/>
              </a:spcAft>
              <a:defRPr/>
            </a:pPr>
            <a:r>
              <a:rPr lang="en-GB" sz="1050" dirty="0">
                <a:solidFill>
                  <a:srgbClr val="3E3B80"/>
                </a:solidFill>
                <a:latin typeface="Century Gothic" panose="020B0502020202020204" pitchFamily="34" charset="0"/>
              </a:rPr>
              <a:t>So why do we spend so much energy as schools trying to change the behaviour of those most stuck in the situation? </a:t>
            </a:r>
          </a:p>
          <a:p>
            <a:pPr eaLnBrk="1" fontAlgn="auto" hangingPunct="1">
              <a:spcBef>
                <a:spcPts val="0"/>
              </a:spcBef>
              <a:spcAft>
                <a:spcPts val="0"/>
              </a:spcAft>
              <a:defRPr/>
            </a:pPr>
            <a:r>
              <a:rPr lang="en-GB" sz="1050" dirty="0">
                <a:solidFill>
                  <a:srgbClr val="3E3B80"/>
                </a:solidFill>
                <a:latin typeface="Century Gothic" panose="020B0502020202020204" pitchFamily="34" charset="0"/>
              </a:rPr>
              <a:t>Instead we can start working on changing the behaviour of the people giving the ringleader the power. </a:t>
            </a:r>
          </a:p>
          <a:p>
            <a:pPr eaLnBrk="1" fontAlgn="auto" hangingPunct="1">
              <a:spcBef>
                <a:spcPts val="0"/>
              </a:spcBef>
              <a:spcAft>
                <a:spcPts val="0"/>
              </a:spcAft>
              <a:defRPr/>
            </a:pPr>
            <a:endParaRPr lang="en-GB" sz="1050" dirty="0">
              <a:solidFill>
                <a:srgbClr val="3E3B80"/>
              </a:solidFill>
              <a:latin typeface="Century Gothic" panose="020B0502020202020204" pitchFamily="34" charset="0"/>
            </a:endParaRPr>
          </a:p>
          <a:p>
            <a:pPr eaLnBrk="1" fontAlgn="auto" hangingPunct="1">
              <a:spcBef>
                <a:spcPts val="0"/>
              </a:spcBef>
              <a:spcAft>
                <a:spcPts val="0"/>
              </a:spcAft>
              <a:defRPr/>
            </a:pPr>
            <a:r>
              <a:rPr lang="en-GB" sz="1050" b="1" dirty="0">
                <a:solidFill>
                  <a:srgbClr val="3E3B80"/>
                </a:solidFill>
                <a:latin typeface="Century Gothic" panose="020B0502020202020204" pitchFamily="34" charset="0"/>
              </a:rPr>
              <a:t>http://www.kivaprogram.net/</a:t>
            </a:r>
          </a:p>
          <a:p>
            <a:pPr>
              <a:defRPr/>
            </a:pPr>
            <a:endParaRPr lang="en-GB" sz="105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a:defRPr/>
            </a:pPr>
            <a:fld id="{EA252CB1-9BE1-4623-A8F5-99D04DC0776D}" type="slidenum">
              <a:rPr lang="en-GB" altLang="en-US" smtClean="0"/>
              <a:pPr>
                <a:defRPr/>
              </a:pPr>
              <a:t>14</a:t>
            </a:fld>
            <a:endParaRPr lang="en-GB" altLang="en-US" dirty="0"/>
          </a:p>
        </p:txBody>
      </p:sp>
    </p:spTree>
    <p:extLst>
      <p:ext uri="{BB962C8B-B14F-4D97-AF65-F5344CB8AC3E}">
        <p14:creationId xmlns:p14="http://schemas.microsoft.com/office/powerpoint/2010/main" val="401633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238500" y="352425"/>
            <a:ext cx="3395663"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1095375" y="2463800"/>
            <a:ext cx="7899400" cy="267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300" smtClean="0">
                <a:solidFill>
                  <a:srgbClr val="3E3B80"/>
                </a:solidFill>
                <a:latin typeface="Century Gothic" panose="020B0502020202020204" pitchFamily="34" charset="0"/>
              </a:rPr>
              <a:t>Reinforcement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ACA6541D-20E5-4808-88E2-48999C06A313}" type="slidenum">
              <a:rPr lang="en-GB" altLang="en-US" sz="1200" smtClean="0">
                <a:solidFill>
                  <a:srgbClr val="000000"/>
                </a:solidFill>
                <a:latin typeface="Calibri" panose="020F0502020204030204" pitchFamily="34" charset="0"/>
              </a:rPr>
              <a:pPr defTabSz="684213" fontAlgn="base">
                <a:spcBef>
                  <a:spcPct val="0"/>
                </a:spcBef>
                <a:spcAft>
                  <a:spcPct val="0"/>
                </a:spcAft>
              </a:pPr>
              <a:t>15</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9239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928938" y="200025"/>
            <a:ext cx="2762250" cy="1554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p:cNvPr>
          <p:cNvSpPr>
            <a:spLocks noGrp="1"/>
          </p:cNvSpPr>
          <p:nvPr>
            <p:ph type="body" idx="1"/>
          </p:nvPr>
        </p:nvSpPr>
        <p:spPr bwMode="auto">
          <a:xfrm>
            <a:off x="290513" y="1824038"/>
            <a:ext cx="9291637" cy="4632325"/>
          </a:xfrm>
          <a:extLst/>
        </p:spPr>
        <p:txBody>
          <a:bodyPr wrap="square" numCol="1" anchor="t" anchorCtr="0" compatLnSpc="1">
            <a:prstTxWarp prst="textNoShape">
              <a:avLst/>
            </a:prstTxWarp>
            <a:normAutofit fontScale="70000" lnSpcReduction="20000"/>
          </a:bodyPr>
          <a:lstStyle/>
          <a:p>
            <a:pPr eaLnBrk="1" hangingPunct="1">
              <a:spcBef>
                <a:spcPct val="0"/>
              </a:spcBef>
              <a:defRPr/>
            </a:pPr>
            <a:r>
              <a:rPr lang="en-GB" altLang="en-US" sz="1000" dirty="0">
                <a:solidFill>
                  <a:srgbClr val="3E3B7E"/>
                </a:solidFill>
                <a:latin typeface="Century Gothic" panose="020B0502020202020204" pitchFamily="34" charset="0"/>
              </a:rPr>
              <a:t>A quick quiz to introduce the bullying in its legal context</a:t>
            </a:r>
          </a:p>
          <a:p>
            <a:pPr eaLnBrk="1" hangingPunct="1">
              <a:spcBef>
                <a:spcPct val="0"/>
              </a:spcBef>
              <a:defRPr/>
            </a:pPr>
            <a:r>
              <a:rPr lang="en-GB" altLang="en-US" sz="1000" dirty="0">
                <a:solidFill>
                  <a:srgbClr val="3E3B7E"/>
                </a:solidFill>
                <a:latin typeface="Century Gothic" panose="020B0502020202020204" pitchFamily="34" charset="0"/>
              </a:rPr>
              <a:t>Answers:</a:t>
            </a:r>
          </a:p>
          <a:p>
            <a:pPr eaLnBrk="1" hangingPunct="1">
              <a:spcBef>
                <a:spcPct val="0"/>
              </a:spcBef>
              <a:defRPr/>
            </a:pPr>
            <a:endParaRPr lang="en-GB" altLang="en-US" sz="1000" dirty="0">
              <a:solidFill>
                <a:srgbClr val="3E3B7E"/>
              </a:solidFill>
              <a:latin typeface="Century Gothic" panose="020B0502020202020204" pitchFamily="34" charset="0"/>
            </a:endParaRPr>
          </a:p>
          <a:p>
            <a:pPr marL="227503" indent="-227503" eaLnBrk="1" hangingPunct="1">
              <a:spcBef>
                <a:spcPct val="0"/>
              </a:spcBef>
              <a:buFontTx/>
              <a:buAutoNum type="arabicPeriod"/>
              <a:defRPr/>
            </a:pPr>
            <a:r>
              <a:rPr lang="en-GB" altLang="en-US" sz="1000" dirty="0">
                <a:solidFill>
                  <a:srgbClr val="3E3B7E"/>
                </a:solidFill>
                <a:latin typeface="Century Gothic" panose="020B0502020202020204" pitchFamily="34" charset="0"/>
              </a:rPr>
              <a:t>False	Bullying in and of itself is not a criminal offence, however the way in which someone is bullied may be a criminal offence.</a:t>
            </a:r>
          </a:p>
          <a:p>
            <a:pPr marL="227503" indent="-227503" eaLnBrk="1" hangingPunct="1">
              <a:spcBef>
                <a:spcPct val="0"/>
              </a:spcBef>
              <a:buFontTx/>
              <a:buAutoNum type="arabicPeriod"/>
              <a:defRPr/>
            </a:pPr>
            <a:endParaRPr lang="en-GB" altLang="en-US" sz="1000" dirty="0">
              <a:solidFill>
                <a:srgbClr val="3E3B7E"/>
              </a:solidFill>
              <a:latin typeface="Century Gothic" panose="020B0502020202020204" pitchFamily="34" charset="0"/>
            </a:endParaRPr>
          </a:p>
          <a:p>
            <a:pPr marL="227503" indent="-227503" eaLnBrk="1" hangingPunct="1">
              <a:spcBef>
                <a:spcPct val="0"/>
              </a:spcBef>
              <a:buFontTx/>
              <a:buAutoNum type="arabicPeriod"/>
              <a:defRPr/>
            </a:pPr>
            <a:r>
              <a:rPr lang="en-GB" altLang="en-US" sz="1000" dirty="0">
                <a:solidFill>
                  <a:srgbClr val="3E3B7E"/>
                </a:solidFill>
                <a:latin typeface="Century Gothic" panose="020B0502020202020204" pitchFamily="34" charset="0"/>
              </a:rPr>
              <a:t>False	If bullying that took place off school premises is reported to the school, school has the “power” to investigate</a:t>
            </a:r>
          </a:p>
          <a:p>
            <a:pPr marL="227503" indent="-227503" eaLnBrk="1" hangingPunct="1">
              <a:spcBef>
                <a:spcPct val="0"/>
              </a:spcBef>
              <a:buFontTx/>
              <a:buAutoNum type="arabicPeriod"/>
              <a:defRPr/>
            </a:pPr>
            <a:endParaRPr lang="en-GB" altLang="en-US" sz="1000" dirty="0">
              <a:solidFill>
                <a:srgbClr val="3E3B7E"/>
              </a:solidFill>
              <a:latin typeface="Century Gothic" panose="020B0502020202020204" pitchFamily="34" charset="0"/>
            </a:endParaRPr>
          </a:p>
          <a:p>
            <a:pPr marL="227503" indent="-227503" eaLnBrk="1" hangingPunct="1">
              <a:spcBef>
                <a:spcPct val="0"/>
              </a:spcBef>
              <a:buFontTx/>
              <a:buAutoNum type="arabicPeriod"/>
              <a:defRPr/>
            </a:pPr>
            <a:r>
              <a:rPr lang="en-GB" altLang="en-US" sz="1000" dirty="0">
                <a:solidFill>
                  <a:srgbClr val="3E3B7E"/>
                </a:solidFill>
                <a:latin typeface="Century Gothic" panose="020B0502020202020204" pitchFamily="34" charset="0"/>
              </a:rPr>
              <a:t>True	Equalities Act 2010</a:t>
            </a:r>
          </a:p>
          <a:p>
            <a:pPr marL="227503" indent="-227503" eaLnBrk="1" hangingPunct="1">
              <a:spcBef>
                <a:spcPct val="0"/>
              </a:spcBef>
              <a:buFontTx/>
              <a:buAutoNum type="arabicPeriod"/>
              <a:defRPr/>
            </a:pPr>
            <a:endParaRPr lang="en-GB" altLang="en-US" sz="1000" dirty="0">
              <a:solidFill>
                <a:srgbClr val="3E3B7E"/>
              </a:solidFill>
              <a:latin typeface="Century Gothic" panose="020B0502020202020204" pitchFamily="34" charset="0"/>
            </a:endParaRPr>
          </a:p>
          <a:p>
            <a:pPr marL="227503" indent="-227503" eaLnBrk="1" hangingPunct="1">
              <a:spcBef>
                <a:spcPct val="0"/>
              </a:spcBef>
              <a:buFontTx/>
              <a:buAutoNum type="arabicPeriod"/>
              <a:defRPr/>
            </a:pPr>
            <a:r>
              <a:rPr lang="en-GB" altLang="en-US" sz="1000" dirty="0">
                <a:solidFill>
                  <a:srgbClr val="3E3B7E"/>
                </a:solidFill>
                <a:latin typeface="Century Gothic" panose="020B0502020202020204" pitchFamily="34" charset="0"/>
              </a:rPr>
              <a:t>False	Certain elements do apply to Academies, Free Schools and Independent Schools</a:t>
            </a:r>
          </a:p>
          <a:p>
            <a:pPr eaLnBrk="1" hangingPunct="1">
              <a:spcBef>
                <a:spcPct val="0"/>
              </a:spcBef>
              <a:defRPr/>
            </a:pPr>
            <a:endParaRPr lang="en-GB" altLang="en-US" sz="1000" dirty="0">
              <a:solidFill>
                <a:srgbClr val="3E3B7E"/>
              </a:solidFill>
              <a:latin typeface="Century Gothic" panose="020B0502020202020204" pitchFamily="34" charset="0"/>
            </a:endParaRPr>
          </a:p>
          <a:p>
            <a:pPr eaLnBrk="1" hangingPunct="1">
              <a:spcBef>
                <a:spcPct val="0"/>
              </a:spcBef>
              <a:defRPr/>
            </a:pPr>
            <a:r>
              <a:rPr lang="en-GB" altLang="en-US" sz="1000" b="1" dirty="0">
                <a:solidFill>
                  <a:srgbClr val="3E3B7E"/>
                </a:solidFill>
                <a:latin typeface="Century Gothic" panose="020B0502020202020204" pitchFamily="34" charset="0"/>
              </a:rPr>
              <a:t>As an extra question you may wish to ask delegates if they can name all 9 protected characteristics under the Equality Act 2010 (but note they are listed at the end of the Bullying and the Law briefing as part of delegate’s handouts)</a:t>
            </a:r>
          </a:p>
          <a:p>
            <a:pPr marL="227503" indent="-227503" eaLnBrk="1" hangingPunct="1">
              <a:spcBef>
                <a:spcPct val="0"/>
              </a:spcBef>
              <a:buFontTx/>
              <a:buAutoNum type="arabicPeriod"/>
              <a:defRPr/>
            </a:pPr>
            <a:endParaRPr lang="en-GB" altLang="en-US" sz="1000" dirty="0">
              <a:solidFill>
                <a:srgbClr val="3E3B7E"/>
              </a:solidFill>
              <a:latin typeface="Century Gothic" panose="020B0502020202020204" pitchFamily="34" charset="0"/>
            </a:endParaRPr>
          </a:p>
          <a:p>
            <a:pPr>
              <a:defRPr/>
            </a:pPr>
            <a:r>
              <a:rPr lang="en-GB" sz="1000" dirty="0">
                <a:solidFill>
                  <a:srgbClr val="3E3B7E"/>
                </a:solidFill>
                <a:latin typeface="Century Gothic" panose="020B0502020202020204" pitchFamily="34" charset="0"/>
              </a:rPr>
              <a:t>The age of criminal responsibility in England and Wales is 10 years old.</a:t>
            </a:r>
          </a:p>
          <a:p>
            <a:pPr>
              <a:defRPr/>
            </a:pPr>
            <a:r>
              <a:rPr lang="en-GB" sz="1000" dirty="0">
                <a:solidFill>
                  <a:srgbClr val="3E3B7E"/>
                </a:solidFill>
                <a:latin typeface="Century Gothic" panose="020B0502020202020204" pitchFamily="34" charset="0"/>
              </a:rPr>
              <a:t>This means that children under 10 can’t be arrested or charged with a crime. There are other punishments that can be given to children under 10 – see below</a:t>
            </a:r>
          </a:p>
          <a:p>
            <a:pPr>
              <a:defRPr/>
            </a:pPr>
            <a:r>
              <a:rPr lang="en-GB" sz="1000" b="1" dirty="0">
                <a:solidFill>
                  <a:srgbClr val="3E3B7E"/>
                </a:solidFill>
                <a:latin typeface="Century Gothic" panose="020B0502020202020204" pitchFamily="34" charset="0"/>
              </a:rPr>
              <a:t>Children over 10</a:t>
            </a:r>
          </a:p>
          <a:p>
            <a:pPr>
              <a:defRPr/>
            </a:pPr>
            <a:r>
              <a:rPr lang="en-GB" sz="1000" dirty="0">
                <a:solidFill>
                  <a:srgbClr val="3E3B7E"/>
                </a:solidFill>
                <a:latin typeface="Century Gothic" panose="020B0502020202020204" pitchFamily="34" charset="0"/>
              </a:rPr>
              <a:t>Children between 10 and 17 can be arrested and taken to court if they commit a crime.</a:t>
            </a:r>
          </a:p>
          <a:p>
            <a:pPr>
              <a:defRPr/>
            </a:pPr>
            <a:r>
              <a:rPr lang="en-GB" sz="1000" dirty="0">
                <a:solidFill>
                  <a:srgbClr val="3E3B7E"/>
                </a:solidFill>
                <a:latin typeface="Century Gothic" panose="020B0502020202020204" pitchFamily="34" charset="0"/>
              </a:rPr>
              <a:t>They are treated differently from adults and are:</a:t>
            </a:r>
          </a:p>
          <a:p>
            <a:pPr>
              <a:defRPr/>
            </a:pPr>
            <a:r>
              <a:rPr lang="en-GB" sz="1000" dirty="0">
                <a:solidFill>
                  <a:srgbClr val="3E3B7E"/>
                </a:solidFill>
                <a:latin typeface="Century Gothic" panose="020B0502020202020204" pitchFamily="34" charset="0"/>
              </a:rPr>
              <a:t>dealt with by youth courts</a:t>
            </a:r>
          </a:p>
          <a:p>
            <a:pPr>
              <a:defRPr/>
            </a:pPr>
            <a:r>
              <a:rPr lang="en-GB" sz="1000" dirty="0">
                <a:solidFill>
                  <a:srgbClr val="3E3B7E"/>
                </a:solidFill>
                <a:latin typeface="Century Gothic" panose="020B0502020202020204" pitchFamily="34" charset="0"/>
              </a:rPr>
              <a:t>given different sentences</a:t>
            </a:r>
          </a:p>
          <a:p>
            <a:pPr>
              <a:defRPr/>
            </a:pPr>
            <a:r>
              <a:rPr lang="en-GB" sz="1000" dirty="0">
                <a:solidFill>
                  <a:srgbClr val="3E3B7E"/>
                </a:solidFill>
                <a:latin typeface="Century Gothic" panose="020B0502020202020204" pitchFamily="34" charset="0"/>
              </a:rPr>
              <a:t>sent to special secure centres for young people, not adult prisons</a:t>
            </a:r>
          </a:p>
          <a:p>
            <a:pPr>
              <a:defRPr/>
            </a:pPr>
            <a:r>
              <a:rPr lang="en-GB" sz="1000" b="1" dirty="0">
                <a:solidFill>
                  <a:srgbClr val="3E3B7E"/>
                </a:solidFill>
                <a:latin typeface="Century Gothic" panose="020B0502020202020204" pitchFamily="34" charset="0"/>
              </a:rPr>
              <a:t>Young people aged 18</a:t>
            </a:r>
          </a:p>
          <a:p>
            <a:pPr>
              <a:defRPr/>
            </a:pPr>
            <a:r>
              <a:rPr lang="en-GB" sz="1000" dirty="0">
                <a:solidFill>
                  <a:srgbClr val="3E3B7E"/>
                </a:solidFill>
                <a:latin typeface="Century Gothic" panose="020B0502020202020204" pitchFamily="34" charset="0"/>
              </a:rPr>
              <a:t>Young people aged 18 are treated as an adult by the law.</a:t>
            </a:r>
          </a:p>
          <a:p>
            <a:pPr>
              <a:defRPr/>
            </a:pPr>
            <a:r>
              <a:rPr lang="en-GB" sz="1000" dirty="0">
                <a:solidFill>
                  <a:srgbClr val="3E3B7E"/>
                </a:solidFill>
                <a:latin typeface="Century Gothic" panose="020B0502020202020204" pitchFamily="34" charset="0"/>
              </a:rPr>
              <a:t>If they’re sent to prison, they’ll be sent to a place that holds 18 to 25-year-olds, not a full adult prison.</a:t>
            </a:r>
          </a:p>
          <a:p>
            <a:pPr marL="227503" indent="-227503" eaLnBrk="1" hangingPunct="1">
              <a:spcBef>
                <a:spcPct val="0"/>
              </a:spcBef>
              <a:buFontTx/>
              <a:buAutoNum type="arabicPeriod"/>
              <a:defRPr/>
            </a:pPr>
            <a:endParaRPr lang="en-GB" altLang="en-US" sz="1000" dirty="0">
              <a:solidFill>
                <a:srgbClr val="3E3B7E"/>
              </a:solidFill>
              <a:latin typeface="Century Gothic" panose="020B0502020202020204" pitchFamily="34" charset="0"/>
            </a:endParaRPr>
          </a:p>
          <a:p>
            <a:pPr>
              <a:defRPr/>
            </a:pPr>
            <a:r>
              <a:rPr lang="en-GB" sz="1000" dirty="0">
                <a:solidFill>
                  <a:srgbClr val="3E3B7E"/>
                </a:solidFill>
                <a:latin typeface="Century Gothic" panose="020B0502020202020204" pitchFamily="34" charset="0"/>
              </a:rPr>
              <a:t>Children under 10 who break the law are treated differently to adults or youths under 18 who commit a criminal offence.</a:t>
            </a:r>
          </a:p>
          <a:p>
            <a:pPr>
              <a:defRPr/>
            </a:pPr>
            <a:r>
              <a:rPr lang="en-GB" sz="1000" dirty="0">
                <a:solidFill>
                  <a:srgbClr val="3E3B7E"/>
                </a:solidFill>
                <a:latin typeface="Century Gothic" panose="020B0502020202020204" pitchFamily="34" charset="0"/>
              </a:rPr>
              <a:t>Children under 10 cannot be charged with committing a criminal offence. However, they can be given a:</a:t>
            </a:r>
          </a:p>
          <a:p>
            <a:pPr>
              <a:defRPr/>
            </a:pPr>
            <a:r>
              <a:rPr lang="en-GB" sz="1000" dirty="0">
                <a:solidFill>
                  <a:srgbClr val="3E3B7E"/>
                </a:solidFill>
                <a:latin typeface="Century Gothic" panose="020B0502020202020204" pitchFamily="34" charset="0"/>
              </a:rPr>
              <a:t>Local Child Curfew</a:t>
            </a:r>
          </a:p>
          <a:p>
            <a:pPr>
              <a:defRPr/>
            </a:pPr>
            <a:r>
              <a:rPr lang="en-GB" sz="1000" dirty="0">
                <a:solidFill>
                  <a:srgbClr val="3E3B7E"/>
                </a:solidFill>
                <a:latin typeface="Century Gothic" panose="020B0502020202020204" pitchFamily="34" charset="0"/>
              </a:rPr>
              <a:t>Child Safety Order</a:t>
            </a:r>
          </a:p>
          <a:p>
            <a:pPr>
              <a:defRPr/>
            </a:pPr>
            <a:r>
              <a:rPr lang="en-GB" sz="1000" dirty="0">
                <a:solidFill>
                  <a:srgbClr val="3E3B7E"/>
                </a:solidFill>
                <a:latin typeface="Century Gothic" panose="020B0502020202020204" pitchFamily="34" charset="0"/>
              </a:rPr>
              <a:t>Children under 10 who break the law regularly can sometimes be taken into care, or their parents could be held responsible</a:t>
            </a:r>
          </a:p>
          <a:p>
            <a:pPr>
              <a:defRPr/>
            </a:pPr>
            <a:r>
              <a:rPr lang="en-GB" sz="1000" b="1" dirty="0">
                <a:solidFill>
                  <a:srgbClr val="3E3B7E"/>
                </a:solidFill>
                <a:latin typeface="Century Gothic" panose="020B0502020202020204" pitchFamily="34" charset="0"/>
              </a:rPr>
              <a:t>Local Child Curfew</a:t>
            </a:r>
          </a:p>
          <a:p>
            <a:pPr>
              <a:defRPr/>
            </a:pPr>
            <a:r>
              <a:rPr lang="en-GB" sz="1000" dirty="0">
                <a:solidFill>
                  <a:srgbClr val="3E3B7E"/>
                </a:solidFill>
                <a:latin typeface="Century Gothic" panose="020B0502020202020204" pitchFamily="34" charset="0"/>
              </a:rPr>
              <a:t>The police can ban children from being in a public place between 9pm and 6am, unless accompanied by an adult. This is called a Local Child Curfew and can last for up to 90 days.</a:t>
            </a:r>
          </a:p>
          <a:p>
            <a:pPr>
              <a:defRPr/>
            </a:pPr>
            <a:r>
              <a:rPr lang="en-GB" sz="1000" dirty="0">
                <a:solidFill>
                  <a:srgbClr val="3E3B7E"/>
                </a:solidFill>
                <a:latin typeface="Century Gothic" panose="020B0502020202020204" pitchFamily="34" charset="0"/>
              </a:rPr>
              <a:t>If a child breaks their curfew, they can be given a Child Safety Order.</a:t>
            </a:r>
          </a:p>
          <a:p>
            <a:pPr>
              <a:defRPr/>
            </a:pPr>
            <a:r>
              <a:rPr lang="en-GB" sz="1000" b="1" dirty="0">
                <a:solidFill>
                  <a:srgbClr val="3E3B7E"/>
                </a:solidFill>
                <a:latin typeface="Century Gothic" panose="020B0502020202020204" pitchFamily="34" charset="0"/>
              </a:rPr>
              <a:t>Child Safety Order</a:t>
            </a:r>
          </a:p>
          <a:p>
            <a:pPr>
              <a:defRPr/>
            </a:pPr>
            <a:r>
              <a:rPr lang="en-GB" sz="1000" dirty="0">
                <a:solidFill>
                  <a:srgbClr val="3E3B7E"/>
                </a:solidFill>
                <a:latin typeface="Century Gothic" panose="020B0502020202020204" pitchFamily="34" charset="0"/>
              </a:rPr>
              <a:t>If a child has committed an offence or broken a Local Child Curfew, they can be placed under the supervision of a </a:t>
            </a:r>
            <a:r>
              <a:rPr lang="en-GB" sz="1000" dirty="0">
                <a:solidFill>
                  <a:srgbClr val="3E3B7E"/>
                </a:solidFill>
                <a:latin typeface="Century Gothic" panose="020B0502020202020204" pitchFamily="34" charset="0"/>
                <a:hlinkClick r:id="rId3" tooltip="Youth offending teams"/>
              </a:rPr>
              <a:t>youth offending team</a:t>
            </a:r>
            <a:r>
              <a:rPr lang="en-GB" sz="1000" dirty="0">
                <a:solidFill>
                  <a:srgbClr val="3E3B7E"/>
                </a:solidFill>
                <a:latin typeface="Century Gothic" panose="020B0502020202020204" pitchFamily="34" charset="0"/>
              </a:rPr>
              <a:t>. This is called a Child Safety Order.</a:t>
            </a:r>
          </a:p>
          <a:p>
            <a:pPr>
              <a:defRPr/>
            </a:pPr>
            <a:r>
              <a:rPr lang="en-GB" sz="1000" dirty="0">
                <a:solidFill>
                  <a:srgbClr val="3E3B7E"/>
                </a:solidFill>
                <a:latin typeface="Century Gothic" panose="020B0502020202020204" pitchFamily="34" charset="0"/>
              </a:rPr>
              <a:t>The order normally lasts for up to 3 months, but in some cases it can last for up to 12 months.</a:t>
            </a:r>
          </a:p>
          <a:p>
            <a:pPr>
              <a:defRPr/>
            </a:pPr>
            <a:r>
              <a:rPr lang="en-GB" sz="1000" dirty="0">
                <a:solidFill>
                  <a:srgbClr val="3E3B7E"/>
                </a:solidFill>
                <a:latin typeface="Century Gothic" panose="020B0502020202020204" pitchFamily="34" charset="0"/>
              </a:rPr>
              <a:t>If a child doesn’t stick to the rules of an order, the court can consider if the child should be taken into care.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38188" indent="-284163">
              <a:defRPr sz="1400">
                <a:solidFill>
                  <a:schemeClr val="tx1"/>
                </a:solidFill>
                <a:latin typeface="Century Gothic" panose="020B0502020202020204" pitchFamily="34" charset="0"/>
              </a:defRPr>
            </a:lvl2pPr>
            <a:lvl3pPr marL="1136650" indent="-227013">
              <a:defRPr sz="1400">
                <a:solidFill>
                  <a:schemeClr val="tx1"/>
                </a:solidFill>
                <a:latin typeface="Century Gothic" panose="020B0502020202020204" pitchFamily="34" charset="0"/>
              </a:defRPr>
            </a:lvl3pPr>
            <a:lvl4pPr marL="1592263" indent="-227013">
              <a:defRPr sz="1400">
                <a:solidFill>
                  <a:schemeClr val="tx1"/>
                </a:solidFill>
                <a:latin typeface="Century Gothic" panose="020B0502020202020204" pitchFamily="34" charset="0"/>
              </a:defRPr>
            </a:lvl4pPr>
            <a:lvl5pPr marL="2046288" indent="-227013">
              <a:defRPr sz="1400">
                <a:solidFill>
                  <a:schemeClr val="tx1"/>
                </a:solidFill>
                <a:latin typeface="Century Gothic" panose="020B0502020202020204" pitchFamily="34" charset="0"/>
              </a:defRPr>
            </a:lvl5pPr>
            <a:lvl6pPr marL="2503488" indent="-227013" defTabSz="684213" eaLnBrk="0" fontAlgn="base" hangingPunct="0">
              <a:spcBef>
                <a:spcPct val="0"/>
              </a:spcBef>
              <a:spcAft>
                <a:spcPct val="0"/>
              </a:spcAft>
              <a:defRPr sz="1400">
                <a:solidFill>
                  <a:schemeClr val="tx1"/>
                </a:solidFill>
                <a:latin typeface="Century Gothic" panose="020B0502020202020204" pitchFamily="34" charset="0"/>
              </a:defRPr>
            </a:lvl6pPr>
            <a:lvl7pPr marL="2960688" indent="-227013" defTabSz="684213" eaLnBrk="0" fontAlgn="base" hangingPunct="0">
              <a:spcBef>
                <a:spcPct val="0"/>
              </a:spcBef>
              <a:spcAft>
                <a:spcPct val="0"/>
              </a:spcAft>
              <a:defRPr sz="1400">
                <a:solidFill>
                  <a:schemeClr val="tx1"/>
                </a:solidFill>
                <a:latin typeface="Century Gothic" panose="020B0502020202020204" pitchFamily="34" charset="0"/>
              </a:defRPr>
            </a:lvl7pPr>
            <a:lvl8pPr marL="3417888" indent="-227013" defTabSz="684213" eaLnBrk="0" fontAlgn="base" hangingPunct="0">
              <a:spcBef>
                <a:spcPct val="0"/>
              </a:spcBef>
              <a:spcAft>
                <a:spcPct val="0"/>
              </a:spcAft>
              <a:defRPr sz="1400">
                <a:solidFill>
                  <a:schemeClr val="tx1"/>
                </a:solidFill>
                <a:latin typeface="Century Gothic" panose="020B0502020202020204" pitchFamily="34" charset="0"/>
              </a:defRPr>
            </a:lvl8pPr>
            <a:lvl9pPr marL="3875088" indent="-227013"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89BBA014-EBD6-427D-9611-7FABF863819C}" type="slidenum">
              <a:rPr lang="en-GB" altLang="en-US" sz="1200" smtClean="0">
                <a:latin typeface="Calibri" panose="020F0502020204030204" pitchFamily="34" charset="0"/>
              </a:rPr>
              <a:pPr defTabSz="684213" fontAlgn="base">
                <a:spcBef>
                  <a:spcPct val="0"/>
                </a:spcBef>
                <a:spcAft>
                  <a:spcPct val="0"/>
                </a:spcAft>
              </a:pPr>
              <a:t>16</a:t>
            </a:fld>
            <a:endParaRPr lang="en-GB" altLang="en-US" sz="1200" smtClean="0">
              <a:latin typeface="Calibri" panose="020F0502020204030204" pitchFamily="34" charset="0"/>
            </a:endParaRPr>
          </a:p>
        </p:txBody>
      </p:sp>
    </p:spTree>
    <p:extLst>
      <p:ext uri="{BB962C8B-B14F-4D97-AF65-F5344CB8AC3E}">
        <p14:creationId xmlns:p14="http://schemas.microsoft.com/office/powerpoint/2010/main" val="421280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smtClean="0">
                <a:latin typeface="Century Gothic" panose="020B0502020202020204" pitchFamily="34" charset="0"/>
              </a:rPr>
              <a:t>We will take a look at Cyberbullying as a distinct phenomenon as it an area of concern to many schools and has its own particular challenges</a:t>
            </a:r>
          </a:p>
          <a:p>
            <a:endParaRPr lang="en-GB" altLang="en-US" sz="1400" dirty="0" smtClean="0">
              <a:solidFill>
                <a:srgbClr val="3E3B80"/>
              </a:solidFill>
              <a:latin typeface="Century Gothic" panose="020B0502020202020204" pitchFamily="34" charset="0"/>
            </a:endParaRPr>
          </a:p>
        </p:txBody>
      </p:sp>
    </p:spTree>
    <p:extLst>
      <p:ext uri="{BB962C8B-B14F-4D97-AF65-F5344CB8AC3E}">
        <p14:creationId xmlns:p14="http://schemas.microsoft.com/office/powerpoint/2010/main" val="2947478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292475" y="887413"/>
            <a:ext cx="2998788" cy="1687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375818" y="2912785"/>
            <a:ext cx="9017277" cy="3204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latin typeface="Century Gothic" panose="020B0502020202020204" pitchFamily="34" charset="0"/>
              </a:rPr>
              <a:t>Chance to briefly discus the difference between bullying and banter. </a:t>
            </a:r>
          </a:p>
          <a:p>
            <a:endParaRPr lang="en-US" altLang="en-US" sz="1400" dirty="0" smtClean="0">
              <a:latin typeface="Century Gothic" panose="020B0502020202020204" pitchFamily="34" charset="0"/>
            </a:endParaRPr>
          </a:p>
          <a:p>
            <a:r>
              <a:rPr lang="en-US" altLang="en-US" sz="1400" dirty="0" smtClean="0">
                <a:latin typeface="Century Gothic" panose="020B0502020202020204" pitchFamily="34" charset="0"/>
              </a:rPr>
              <a:t>Please remind that we provide links to tools about banter on the All Together platform. </a:t>
            </a:r>
            <a:endParaRPr lang="en-GB" altLang="en-US" sz="1400" dirty="0" smtClean="0">
              <a:latin typeface="Century Gothic" panose="020B0502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 review of 35 international studies on cyberbullying concluded that around 24% of children and young people will experience some form of cyberbullying. </a:t>
            </a:r>
          </a:p>
          <a:p>
            <a:pPr>
              <a:spcBef>
                <a:spcPct val="0"/>
              </a:spcBef>
            </a:pPr>
            <a:endParaRPr lang="en-US" altLang="en-US" dirty="0" smtClean="0"/>
          </a:p>
          <a:p>
            <a:pPr>
              <a:spcBef>
                <a:spcPct val="0"/>
              </a:spcBef>
            </a:pPr>
            <a:r>
              <a:rPr lang="en-GB" altLang="en-US" dirty="0" smtClean="0"/>
              <a:t>These include:</a:t>
            </a:r>
          </a:p>
          <a:p>
            <a:pPr>
              <a:spcBef>
                <a:spcPct val="0"/>
              </a:spcBef>
            </a:pPr>
            <a:r>
              <a:rPr lang="en-GB" altLang="en-US" dirty="0" smtClean="0"/>
              <a:t>• Written or verbal attacks</a:t>
            </a:r>
          </a:p>
          <a:p>
            <a:pPr>
              <a:spcBef>
                <a:spcPct val="0"/>
              </a:spcBef>
            </a:pPr>
            <a:r>
              <a:rPr lang="en-GB" altLang="en-US" dirty="0" smtClean="0"/>
              <a:t>• Threats of physical violence (including towards a person’s family</a:t>
            </a:r>
          </a:p>
          <a:p>
            <a:pPr>
              <a:spcBef>
                <a:spcPct val="0"/>
              </a:spcBef>
            </a:pPr>
            <a:r>
              <a:rPr lang="en-GB" altLang="en-US" dirty="0" smtClean="0"/>
              <a:t>or property)</a:t>
            </a:r>
          </a:p>
          <a:p>
            <a:pPr>
              <a:spcBef>
                <a:spcPct val="0"/>
              </a:spcBef>
            </a:pPr>
            <a:r>
              <a:rPr lang="en-GB" altLang="en-US" dirty="0" smtClean="0"/>
              <a:t>• Name calling</a:t>
            </a:r>
          </a:p>
          <a:p>
            <a:pPr>
              <a:spcBef>
                <a:spcPct val="0"/>
              </a:spcBef>
            </a:pPr>
            <a:r>
              <a:rPr lang="en-GB" altLang="en-US" dirty="0" smtClean="0"/>
              <a:t>• Denigration (putting some down in front of others)</a:t>
            </a:r>
          </a:p>
          <a:p>
            <a:pPr>
              <a:spcBef>
                <a:spcPct val="0"/>
              </a:spcBef>
            </a:pPr>
            <a:r>
              <a:rPr lang="en-GB" altLang="en-US" dirty="0" smtClean="0"/>
              <a:t>• Cyberstalking (following someone without their knowledge)</a:t>
            </a:r>
          </a:p>
          <a:p>
            <a:pPr>
              <a:spcBef>
                <a:spcPct val="0"/>
              </a:spcBef>
            </a:pPr>
            <a:r>
              <a:rPr lang="en-GB" altLang="en-US" dirty="0" smtClean="0"/>
              <a:t>• Masquerading (pretending to be someone different or setting up</a:t>
            </a:r>
          </a:p>
          <a:p>
            <a:pPr>
              <a:spcBef>
                <a:spcPct val="0"/>
              </a:spcBef>
            </a:pPr>
            <a:r>
              <a:rPr lang="en-GB" altLang="en-US" dirty="0" smtClean="0"/>
              <a:t>fake profiles)</a:t>
            </a:r>
          </a:p>
          <a:p>
            <a:pPr>
              <a:spcBef>
                <a:spcPct val="0"/>
              </a:spcBef>
            </a:pPr>
            <a:r>
              <a:rPr lang="en-GB" altLang="en-US" dirty="0" smtClean="0"/>
              <a:t>• Exclusion</a:t>
            </a:r>
          </a:p>
          <a:p>
            <a:pPr>
              <a:spcBef>
                <a:spcPct val="0"/>
              </a:spcBef>
            </a:pPr>
            <a:r>
              <a:rPr lang="en-GB" altLang="en-US" dirty="0" smtClean="0"/>
              <a:t>• Prank or silent phone calls</a:t>
            </a:r>
          </a:p>
          <a:p>
            <a:pPr>
              <a:spcBef>
                <a:spcPct val="0"/>
              </a:spcBef>
            </a:pPr>
            <a:r>
              <a:rPr lang="en-GB" altLang="en-US" dirty="0" smtClean="0"/>
              <a:t>• Outing (posting personal information without consent)</a:t>
            </a:r>
          </a:p>
          <a:p>
            <a:pPr>
              <a:spcBef>
                <a:spcPct val="0"/>
              </a:spcBef>
            </a:pPr>
            <a:r>
              <a:rPr lang="en-GB" altLang="en-US" dirty="0" smtClean="0"/>
              <a:t>• Impersonation (stealing someone’s password and pretending</a:t>
            </a:r>
          </a:p>
          <a:p>
            <a:pPr>
              <a:spcBef>
                <a:spcPct val="0"/>
              </a:spcBef>
            </a:pPr>
            <a:r>
              <a:rPr lang="en-GB" altLang="en-US" dirty="0" smtClean="0"/>
              <a:t>to be them)</a:t>
            </a:r>
          </a:p>
          <a:p>
            <a:pPr>
              <a:spcBef>
                <a:spcPct val="0"/>
              </a:spcBef>
            </a:pPr>
            <a:r>
              <a:rPr lang="en-GB" altLang="en-US" dirty="0" smtClean="0"/>
              <a:t>• Flaming (intentionally starting fights)</a:t>
            </a:r>
          </a:p>
          <a:p>
            <a:pPr>
              <a:spcBef>
                <a:spcPct val="0"/>
              </a:spcBef>
            </a:pPr>
            <a:r>
              <a:rPr lang="en-GB" altLang="en-US" dirty="0" smtClean="0"/>
              <a:t>• Rumour spreading</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CA0A8DD3-4F42-49AA-9A0D-D4C3ECFA1DDB}"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67029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9AB4C501-1A37-4F92-9E52-2DC861BC3978}" type="slidenum">
              <a:rPr lang="en-GB" altLang="en-US">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23237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998538" y="746125"/>
            <a:ext cx="4910137" cy="2762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201571" y="3615276"/>
            <a:ext cx="6454859" cy="5584485"/>
          </a:xfrm>
          <a:extLst/>
        </p:spPr>
        <p:txBody>
          <a:bodyPr wrap="square" numCol="1" anchor="t" anchorCtr="0" compatLnSpc="1">
            <a:prstTxWarp prst="textNoShape">
              <a:avLst/>
            </a:prstTxWarp>
            <a:normAutofit/>
          </a:bodyPr>
          <a:lstStyle/>
          <a:p>
            <a:pPr eaLnBrk="1" hangingPunct="1">
              <a:spcBef>
                <a:spcPct val="0"/>
              </a:spcBef>
            </a:pPr>
            <a:r>
              <a:rPr lang="en-GB" altLang="en-US" sz="1800" dirty="0"/>
              <a:t>The same</a:t>
            </a:r>
            <a:r>
              <a:rPr lang="en-GB" altLang="en-US" sz="1800" baseline="0" dirty="0"/>
              <a:t> is true of the impact of online bullying and the signs you should look for.</a:t>
            </a:r>
            <a:endParaRPr lang="en-GB" altLang="en-US" sz="1800" dirty="0"/>
          </a:p>
          <a:p>
            <a:pPr eaLnBrk="1" hangingPunct="1">
              <a:spcBef>
                <a:spcPct val="0"/>
              </a:spcBef>
            </a:pPr>
            <a:endParaRPr lang="en-GB" altLang="en-US" sz="1800" dirty="0"/>
          </a:p>
          <a:p>
            <a:pPr eaLnBrk="1" hangingPunct="1">
              <a:spcBef>
                <a:spcPct val="0"/>
              </a:spcBef>
            </a:pPr>
            <a:r>
              <a:rPr lang="en-GB" altLang="en-US" sz="1800" dirty="0"/>
              <a:t>Bullying can hugely impact on self esteem and confidence.  Many disabled young people develop individualised and internalised responses to bullying as if their experiences of bullying were their own fault or responsibility.  Linked to self exclusion where young people felt that they should remove themselves from, or avoid certain situations adapting their own behaviours and use of space rather than believing others had a role in helping and supporting them. </a:t>
            </a:r>
          </a:p>
          <a:p>
            <a:pPr eaLnBrk="1" hangingPunct="1">
              <a:spcBef>
                <a:spcPct val="0"/>
              </a:spcBef>
            </a:pPr>
            <a:endParaRPr lang="en-GB" altLang="en-US" sz="1800" dirty="0"/>
          </a:p>
          <a:p>
            <a:pPr eaLnBrk="1" hangingPunct="1">
              <a:spcBef>
                <a:spcPct val="0"/>
              </a:spcBef>
            </a:pPr>
            <a:r>
              <a:rPr lang="en-GB" altLang="en-US" sz="1800" dirty="0"/>
              <a:t>They also call for more effective programmes to prevent bullying in schools. </a:t>
            </a:r>
            <a:r>
              <a:rPr lang="en-GB" altLang="en-US" sz="1800" b="1" dirty="0"/>
              <a:t>Bullying victimisation and risk of self harm in</a:t>
            </a:r>
            <a:r>
              <a:rPr lang="en-GB" altLang="en-US" sz="1800" b="0" baseline="0" dirty="0"/>
              <a:t> </a:t>
            </a:r>
            <a:r>
              <a:rPr lang="en-GB" altLang="en-US" sz="1800" b="1" dirty="0"/>
              <a:t>early adolescence: longitudinal cohort study Helen L Fisher and others. BMJ Online, 26 April 2012 )</a:t>
            </a:r>
          </a:p>
          <a:p>
            <a:pPr eaLnBrk="1" hangingPunct="1">
              <a:spcBef>
                <a:spcPct val="0"/>
              </a:spcBef>
            </a:pPr>
            <a:endParaRPr lang="en-GB" altLang="en-US" sz="1800" b="1"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D18BD8-212F-4D87-BD8A-7E8FCCE6D029}" type="slidenum">
              <a:rPr lang="en-GB" altLang="en-US">
                <a:latin typeface="Calibri" panose="020F0502020204030204" pitchFamily="34" charset="0"/>
              </a:rPr>
              <a:pPr/>
              <a:t>3</a:t>
            </a:fld>
            <a:endParaRPr lang="en-GB" altLang="en-US" dirty="0">
              <a:latin typeface="Calibri" panose="020F0502020204030204" pitchFamily="34" charset="0"/>
            </a:endParaRPr>
          </a:p>
        </p:txBody>
      </p:sp>
    </p:spTree>
    <p:extLst>
      <p:ext uri="{BB962C8B-B14F-4D97-AF65-F5344CB8AC3E}">
        <p14:creationId xmlns:p14="http://schemas.microsoft.com/office/powerpoint/2010/main" val="192263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do you think bullying starts?</a:t>
            </a:r>
            <a:r>
              <a:rPr lang="en-GB" baseline="0" dirty="0" smtClean="0"/>
              <a:t> Online or face to face? </a:t>
            </a:r>
            <a:endParaRPr lang="en-GB" dirty="0"/>
          </a:p>
        </p:txBody>
      </p:sp>
    </p:spTree>
    <p:extLst>
      <p:ext uri="{BB962C8B-B14F-4D97-AF65-F5344CB8AC3E}">
        <p14:creationId xmlns:p14="http://schemas.microsoft.com/office/powerpoint/2010/main" val="231934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71775" y="187325"/>
            <a:ext cx="4329113" cy="2436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xfrm>
            <a:off x="522508" y="2624277"/>
            <a:ext cx="8363352" cy="382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dirty="0" smtClean="0">
                <a:latin typeface="Century Gothic" panose="020B0502020202020204" pitchFamily="34" charset="0"/>
              </a:rPr>
              <a:t>A review of 35 international studies on cyberbullying concluded that around 23% of children and young people will experience some form of cyberbullying.</a:t>
            </a:r>
          </a:p>
          <a:p>
            <a:pPr eaLnBrk="1" hangingPunct="1">
              <a:spcBef>
                <a:spcPct val="0"/>
              </a:spcBef>
            </a:pPr>
            <a:endParaRPr lang="en-GB" altLang="en-US" sz="14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However, it is notable that there is a very significant overlap between cyberbullying and traditional bullying. Only in circa 10% of cases is bullying only happening online. In the vast majority of cases it has begun offline. Some studies show that this overlap is decreasing, however.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3159125" y="557213"/>
            <a:ext cx="3221038" cy="1812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913126" y="2478605"/>
            <a:ext cx="8099641" cy="32537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b="1" dirty="0" smtClean="0">
                <a:latin typeface="Century Gothic" panose="020B0502020202020204" pitchFamily="34" charset="0"/>
              </a:rPr>
              <a:t>Law is outlined in their pack briefing ‘bullying and the law’ – it’s also important to note to the group the PSED duties</a:t>
            </a:r>
            <a:r>
              <a:rPr lang="en-GB" altLang="en-US" sz="1400" dirty="0" smtClean="0">
                <a:latin typeface="Century Gothic" panose="020B0502020202020204" pitchFamily="34" charset="0"/>
              </a:rPr>
              <a:t>.  </a:t>
            </a:r>
            <a:r>
              <a:rPr lang="en-GB" altLang="en-US" sz="1400" b="1" dirty="0" smtClean="0">
                <a:latin typeface="Century Gothic" panose="020B0502020202020204" pitchFamily="34" charset="0"/>
              </a:rPr>
              <a:t>There is also a unit on the Law in the ABA online training</a:t>
            </a:r>
          </a:p>
          <a:p>
            <a:pPr eaLnBrk="1" hangingPunct="1">
              <a:spcBef>
                <a:spcPct val="0"/>
              </a:spcBef>
            </a:pPr>
            <a:endParaRPr lang="en-GB" altLang="en-US" sz="14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Participants needs to understand the contexts in which bullying is understood and (specifically), the context for schools both in terms of legislation but also practice.</a:t>
            </a:r>
          </a:p>
          <a:p>
            <a:pPr eaLnBrk="1" hangingPunct="1">
              <a:spcBef>
                <a:spcPct val="0"/>
              </a:spcBef>
            </a:pPr>
            <a:endParaRPr lang="en-GB" altLang="en-US" sz="14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Following presentation of the key legal drivers, this session then can be a dialogue between the facilitator and participants to draw out the practice contexts for the work that they are involved in if there is time.</a:t>
            </a:r>
          </a:p>
          <a:p>
            <a:pPr eaLnBrk="1" hangingPunct="1">
              <a:spcBef>
                <a:spcPct val="0"/>
              </a:spcBef>
            </a:pPr>
            <a:endParaRPr lang="en-GB" altLang="en-US" sz="14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From this, there will emerge a clear link into the next section which sets out the distinction between medical model thinking and social model thinking, and which proposes that social model thinking is the way to make this issue one of proactive and positive change rather than reactive responses to individual issues. </a:t>
            </a:r>
          </a:p>
        </p:txBody>
      </p:sp>
    </p:spTree>
    <p:extLst>
      <p:ext uri="{BB962C8B-B14F-4D97-AF65-F5344CB8AC3E}">
        <p14:creationId xmlns:p14="http://schemas.microsoft.com/office/powerpoint/2010/main" val="1083601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9AB4C501-1A37-4F92-9E52-2DC861BC3978}" type="slidenum">
              <a:rPr lang="en-GB" altLang="en-US">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320713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smtClean="0">
                <a:latin typeface="Century Gothic" panose="020B0502020202020204" pitchFamily="34" charset="0"/>
              </a:rPr>
              <a:t>We will take a look at Cyberbullying as a distinct phenomenon as it an area of concern to many schools and has its own particular challenges</a:t>
            </a:r>
          </a:p>
          <a:p>
            <a:endParaRPr lang="en-GB" altLang="en-US" sz="1400" dirty="0" smtClean="0">
              <a:solidFill>
                <a:srgbClr val="3E3B80"/>
              </a:solidFill>
              <a:latin typeface="Century Gothic" panose="020B0502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240088" y="220663"/>
            <a:ext cx="3392487" cy="1909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465319" y="2309014"/>
            <a:ext cx="8967883" cy="4181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dirty="0" smtClean="0">
                <a:latin typeface="Century Gothic" panose="020B0502020202020204" pitchFamily="34" charset="0"/>
              </a:rPr>
              <a:t>Ask delegates to shout out what makes it different to traditional bullying. They are likely to mention many of the points that will then come in on a click.</a:t>
            </a:r>
          </a:p>
          <a:p>
            <a:pPr eaLnBrk="1" hangingPunct="1">
              <a:spcBef>
                <a:spcPct val="0"/>
              </a:spcBef>
            </a:pPr>
            <a:endParaRPr lang="en-GB" altLang="en-US" sz="14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By degree of separation we mean that when you are behind a phone or devise you can’t see the impact of what you say. So there is a certain amount of separation from the impact of the bullying.</a:t>
            </a:r>
            <a:r>
              <a:rPr lang="en-GB" altLang="en-US" sz="1200" dirty="0" smtClean="0">
                <a:latin typeface="Century Gothic" panose="020B0502020202020204" pitchFamily="34" charset="0"/>
              </a:rPr>
              <a:t> </a:t>
            </a:r>
          </a:p>
          <a:p>
            <a:pPr eaLnBrk="1" hangingPunct="1">
              <a:spcBef>
                <a:spcPct val="0"/>
              </a:spcBef>
            </a:pPr>
            <a:endParaRPr lang="en-GB" altLang="en-US" sz="1200" dirty="0" smtClean="0">
              <a:latin typeface="Century Gothic" panose="020B0502020202020204" pitchFamily="34" charset="0"/>
            </a:endParaRPr>
          </a:p>
          <a:p>
            <a:pPr eaLnBrk="1" hangingPunct="1">
              <a:spcBef>
                <a:spcPct val="0"/>
              </a:spcBef>
            </a:pPr>
            <a:r>
              <a:rPr lang="en-GB" altLang="en-US" sz="1400" dirty="0" smtClean="0">
                <a:latin typeface="Century Gothic" panose="020B0502020202020204" pitchFamily="34" charset="0"/>
              </a:rPr>
              <a:t>Experiences of cyberbullying include</a:t>
            </a:r>
          </a:p>
          <a:p>
            <a:pPr eaLnBrk="1" hangingPunct="1">
              <a:spcBef>
                <a:spcPct val="0"/>
              </a:spcBef>
            </a:pPr>
            <a:r>
              <a:rPr lang="en-GB" altLang="en-US" sz="1400" dirty="0" smtClean="0">
                <a:latin typeface="Century Gothic" panose="020B0502020202020204" pitchFamily="34" charset="0"/>
              </a:rPr>
              <a:t>• Written or verbal attacks</a:t>
            </a:r>
          </a:p>
          <a:p>
            <a:pPr eaLnBrk="1" hangingPunct="1">
              <a:spcBef>
                <a:spcPct val="0"/>
              </a:spcBef>
            </a:pPr>
            <a:r>
              <a:rPr lang="en-GB" altLang="en-US" sz="1400" dirty="0" smtClean="0">
                <a:latin typeface="Century Gothic" panose="020B0502020202020204" pitchFamily="34" charset="0"/>
              </a:rPr>
              <a:t>• Threats of physical violence (including towards a person’s family or property)</a:t>
            </a:r>
          </a:p>
          <a:p>
            <a:pPr eaLnBrk="1" hangingPunct="1">
              <a:spcBef>
                <a:spcPct val="0"/>
              </a:spcBef>
            </a:pPr>
            <a:r>
              <a:rPr lang="en-GB" altLang="en-US" sz="1400" dirty="0" smtClean="0">
                <a:latin typeface="Century Gothic" panose="020B0502020202020204" pitchFamily="34" charset="0"/>
              </a:rPr>
              <a:t>• Name calling</a:t>
            </a:r>
          </a:p>
          <a:p>
            <a:pPr eaLnBrk="1" hangingPunct="1">
              <a:spcBef>
                <a:spcPct val="0"/>
              </a:spcBef>
            </a:pPr>
            <a:r>
              <a:rPr lang="en-GB" altLang="en-US" sz="1400" dirty="0" smtClean="0">
                <a:latin typeface="Century Gothic" panose="020B0502020202020204" pitchFamily="34" charset="0"/>
              </a:rPr>
              <a:t>• Denigration (putting some down in front of others)</a:t>
            </a:r>
          </a:p>
          <a:p>
            <a:pPr eaLnBrk="1" hangingPunct="1">
              <a:spcBef>
                <a:spcPct val="0"/>
              </a:spcBef>
            </a:pPr>
            <a:r>
              <a:rPr lang="en-GB" altLang="en-US" sz="1400" dirty="0" smtClean="0">
                <a:latin typeface="Century Gothic" panose="020B0502020202020204" pitchFamily="34" charset="0"/>
              </a:rPr>
              <a:t>• Cyberstalking (following someone without their knowledge)</a:t>
            </a:r>
          </a:p>
          <a:p>
            <a:pPr eaLnBrk="1" hangingPunct="1">
              <a:spcBef>
                <a:spcPct val="0"/>
              </a:spcBef>
            </a:pPr>
            <a:r>
              <a:rPr lang="en-GB" altLang="en-US" sz="1400" dirty="0" smtClean="0">
                <a:latin typeface="Century Gothic" panose="020B0502020202020204" pitchFamily="34" charset="0"/>
              </a:rPr>
              <a:t>• Masquerading (pretending to be someone different or setting up fake profiles)</a:t>
            </a:r>
          </a:p>
          <a:p>
            <a:pPr eaLnBrk="1" hangingPunct="1">
              <a:spcBef>
                <a:spcPct val="0"/>
              </a:spcBef>
            </a:pPr>
            <a:r>
              <a:rPr lang="en-GB" altLang="en-US" sz="1400" dirty="0" smtClean="0">
                <a:latin typeface="Century Gothic" panose="020B0502020202020204" pitchFamily="34" charset="0"/>
              </a:rPr>
              <a:t>• Exclusion</a:t>
            </a:r>
          </a:p>
          <a:p>
            <a:pPr eaLnBrk="1" hangingPunct="1">
              <a:spcBef>
                <a:spcPct val="0"/>
              </a:spcBef>
            </a:pPr>
            <a:r>
              <a:rPr lang="en-GB" altLang="en-US" sz="1400" dirty="0" smtClean="0">
                <a:latin typeface="Century Gothic" panose="020B0502020202020204" pitchFamily="34" charset="0"/>
              </a:rPr>
              <a:t>• Prank or silent phone calls</a:t>
            </a:r>
          </a:p>
          <a:p>
            <a:pPr eaLnBrk="1" hangingPunct="1">
              <a:spcBef>
                <a:spcPct val="0"/>
              </a:spcBef>
            </a:pPr>
            <a:r>
              <a:rPr lang="en-GB" altLang="en-US" sz="1400" dirty="0" smtClean="0">
                <a:latin typeface="Century Gothic" panose="020B0502020202020204" pitchFamily="34" charset="0"/>
              </a:rPr>
              <a:t>• Outing (posting personal information without consent)</a:t>
            </a:r>
          </a:p>
          <a:p>
            <a:pPr eaLnBrk="1" hangingPunct="1">
              <a:spcBef>
                <a:spcPct val="0"/>
              </a:spcBef>
            </a:pPr>
            <a:r>
              <a:rPr lang="en-GB" altLang="en-US" sz="1400" dirty="0" smtClean="0">
                <a:latin typeface="Century Gothic" panose="020B0502020202020204" pitchFamily="34" charset="0"/>
              </a:rPr>
              <a:t>• Impersonation (stealing someone’s password and pretending to be them)</a:t>
            </a:r>
          </a:p>
          <a:p>
            <a:pPr eaLnBrk="1" hangingPunct="1">
              <a:spcBef>
                <a:spcPct val="0"/>
              </a:spcBef>
            </a:pPr>
            <a:r>
              <a:rPr lang="en-GB" altLang="en-US" sz="1400" dirty="0" smtClean="0">
                <a:latin typeface="Century Gothic" panose="020B0502020202020204" pitchFamily="34" charset="0"/>
              </a:rPr>
              <a:t>• Flaming (intentionally starting fights)</a:t>
            </a:r>
          </a:p>
          <a:p>
            <a:pPr eaLnBrk="1" hangingPunct="1">
              <a:spcBef>
                <a:spcPct val="0"/>
              </a:spcBef>
            </a:pPr>
            <a:r>
              <a:rPr lang="en-GB" altLang="en-US" sz="1400" dirty="0" smtClean="0">
                <a:latin typeface="Century Gothic" panose="020B0502020202020204" pitchFamily="34" charset="0"/>
              </a:rPr>
              <a:t>• Rumour spreading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smtClean="0">
                <a:latin typeface="Century Gothic" panose="020B0502020202020204" pitchFamily="34" charset="0"/>
              </a:rPr>
              <a:t>We will take a look at Cyberbullying as a distinct phenomenon as it an area of concern to many schools and has its own particular challenges</a:t>
            </a:r>
          </a:p>
          <a:p>
            <a:endParaRPr lang="en-GB" altLang="en-US" sz="1400" dirty="0" smtClean="0">
              <a:solidFill>
                <a:srgbClr val="3E3B80"/>
              </a:solidFill>
              <a:latin typeface="Century Gothic" panose="020B0502020202020204" pitchFamily="34" charset="0"/>
            </a:endParaRPr>
          </a:p>
        </p:txBody>
      </p:sp>
    </p:spTree>
    <p:extLst>
      <p:ext uri="{BB962C8B-B14F-4D97-AF65-F5344CB8AC3E}">
        <p14:creationId xmlns:p14="http://schemas.microsoft.com/office/powerpoint/2010/main" val="113145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297238" y="419100"/>
            <a:ext cx="3359150" cy="1890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986810" y="2309018"/>
            <a:ext cx="7899052" cy="3638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dirty="0" smtClean="0">
                <a:solidFill>
                  <a:schemeClr val="accent5">
                    <a:lumMod val="50000"/>
                  </a:schemeClr>
                </a:solidFill>
                <a:latin typeface="Century Gothic" panose="020B0502020202020204" pitchFamily="34" charset="0"/>
              </a:rPr>
              <a:t>An analysis of data from the Health Behaviour in School-aged Children (HBSC) survey for England, 2014. The data draws on responses from 5,335 students aged 11-15 years who completed the HBSC survey in England</a:t>
            </a:r>
            <a:r>
              <a:rPr lang="en-GB" altLang="en-US" sz="1200" dirty="0" smtClean="0"/>
              <a:t>. </a:t>
            </a:r>
            <a:endParaRPr lang="en-US" altLang="en-US" sz="1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smtClean="0">
                <a:solidFill>
                  <a:schemeClr val="accent5">
                    <a:lumMod val="50000"/>
                  </a:schemeClr>
                </a:solidFill>
                <a:latin typeface="Century Gothic" panose="020B0502020202020204" pitchFamily="34" charset="0"/>
              </a:rPr>
              <a:t>N.B. We will discuss a whole-school approach later in the day.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067050" y="760413"/>
            <a:ext cx="3505200" cy="197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675552" y="2936276"/>
            <a:ext cx="8510042" cy="44723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latin typeface="Century Gothic" panose="020B0502020202020204" pitchFamily="34" charset="0"/>
              </a:rPr>
              <a:t>True </a:t>
            </a:r>
          </a:p>
          <a:p>
            <a:endParaRPr lang="en-US" altLang="en-US" sz="1400" dirty="0" smtClean="0">
              <a:latin typeface="Century Gothic" panose="020B0502020202020204" pitchFamily="34" charset="0"/>
            </a:endParaRPr>
          </a:p>
          <a:p>
            <a:r>
              <a:rPr lang="en-US" altLang="en-US" sz="1400" dirty="0" smtClean="0">
                <a:latin typeface="Century Gothic" panose="020B0502020202020204" pitchFamily="34" charset="0"/>
              </a:rPr>
              <a:t>The statistics differ from study to study but the general picture is that roughly 30-40% of children have been bullied in the past year. A survey of 10,000 12-20 year-olds carried out by Ditch the Label this year, actually found that 52% of those surveyed reported being bullied in the past 12 months.</a:t>
            </a:r>
          </a:p>
          <a:p>
            <a:endParaRPr lang="en-US" altLang="en-US" sz="1400" dirty="0" smtClean="0">
              <a:latin typeface="Century Gothic" panose="020B0502020202020204" pitchFamily="34" charset="0"/>
            </a:endParaRPr>
          </a:p>
          <a:p>
            <a:r>
              <a:rPr lang="en-US" altLang="en-US" sz="1400" b="1" dirty="0" smtClean="0">
                <a:latin typeface="Century Gothic" panose="020B0502020202020204" pitchFamily="34" charset="0"/>
              </a:rPr>
              <a:t>The answer will not appear in the participants’ pack</a:t>
            </a:r>
          </a:p>
          <a:p>
            <a:endParaRPr lang="en-US" altLang="en-US" sz="1400" b="1" dirty="0" smtClean="0">
              <a:latin typeface="Century Gothic" panose="020B0502020202020204" pitchFamily="34" charset="0"/>
            </a:endParaRPr>
          </a:p>
          <a:p>
            <a:r>
              <a:rPr lang="en-US" altLang="en-US" sz="1400" b="1" dirty="0" smtClean="0">
                <a:latin typeface="Century Gothic" panose="020B0502020202020204" pitchFamily="34" charset="0"/>
              </a:rPr>
              <a:t>The answer is animated and will float in on a click.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To encourage children and young people to report incidents</a:t>
            </a:r>
          </a:p>
          <a:p>
            <a:pPr>
              <a:spcBef>
                <a:spcPct val="0"/>
              </a:spcBef>
            </a:pPr>
            <a:r>
              <a:rPr lang="en-GB" altLang="en-US" smtClean="0"/>
              <a:t>of cyberbullying, reporting procedures should be clearly</a:t>
            </a:r>
          </a:p>
          <a:p>
            <a:pPr>
              <a:spcBef>
                <a:spcPct val="0"/>
              </a:spcBef>
            </a:pPr>
            <a:r>
              <a:rPr lang="en-GB" altLang="en-US" smtClean="0"/>
              <a:t>outlined, and understood by all member of the school</a:t>
            </a:r>
          </a:p>
          <a:p>
            <a:pPr>
              <a:spcBef>
                <a:spcPct val="0"/>
              </a:spcBef>
            </a:pPr>
            <a:r>
              <a:rPr lang="en-GB" altLang="en-US" smtClean="0"/>
              <a:t>community. Those who experience cyberbullying should</a:t>
            </a:r>
          </a:p>
          <a:p>
            <a:pPr>
              <a:spcBef>
                <a:spcPct val="0"/>
              </a:spcBef>
            </a:pPr>
            <a:r>
              <a:rPr lang="en-GB" altLang="en-US" smtClean="0"/>
              <a:t>know exactly how and to whom it should be reported.</a:t>
            </a:r>
          </a:p>
          <a:p>
            <a:pPr>
              <a:spcBef>
                <a:spcPct val="0"/>
              </a:spcBef>
            </a:pPr>
            <a:r>
              <a:rPr lang="en-GB" altLang="en-US" smtClean="0"/>
              <a:t>• Anyone who reports cyberbullying should be provided with</a:t>
            </a:r>
          </a:p>
          <a:p>
            <a:pPr>
              <a:spcBef>
                <a:spcPct val="0"/>
              </a:spcBef>
            </a:pPr>
            <a:r>
              <a:rPr lang="en-GB" altLang="en-US" smtClean="0"/>
              <a:t>the necessary support, and reassured that reporting the</a:t>
            </a:r>
          </a:p>
          <a:p>
            <a:pPr>
              <a:spcBef>
                <a:spcPct val="0"/>
              </a:spcBef>
            </a:pPr>
            <a:r>
              <a:rPr lang="en-GB" altLang="en-US" smtClean="0"/>
              <a:t>bullying was the right course of action. Victims should be</a:t>
            </a:r>
          </a:p>
          <a:p>
            <a:pPr>
              <a:spcBef>
                <a:spcPct val="0"/>
              </a:spcBef>
            </a:pPr>
            <a:r>
              <a:rPr lang="en-GB" altLang="en-US" smtClean="0"/>
              <a:t>referred to the appropriate person for pastoral support, and</a:t>
            </a:r>
          </a:p>
          <a:p>
            <a:pPr>
              <a:spcBef>
                <a:spcPct val="0"/>
              </a:spcBef>
            </a:pPr>
            <a:r>
              <a:rPr lang="en-GB" altLang="en-US" smtClean="0"/>
              <a:t>procedures put in place to avoid further incidents. Staff</a:t>
            </a:r>
          </a:p>
          <a:p>
            <a:pPr>
              <a:spcBef>
                <a:spcPct val="0"/>
              </a:spcBef>
            </a:pPr>
            <a:r>
              <a:rPr lang="en-GB" altLang="en-US" smtClean="0"/>
              <a:t>should encourage students to take an active role in this</a:t>
            </a:r>
          </a:p>
          <a:p>
            <a:pPr>
              <a:spcBef>
                <a:spcPct val="0"/>
              </a:spcBef>
            </a:pPr>
            <a:r>
              <a:rPr lang="en-GB" altLang="en-US" smtClean="0"/>
              <a:t>process, so that they feel they are in control of the situation.</a:t>
            </a:r>
          </a:p>
          <a:p>
            <a:pPr>
              <a:spcBef>
                <a:spcPct val="0"/>
              </a:spcBef>
            </a:pPr>
            <a:r>
              <a:rPr lang="en-GB" altLang="en-US" smtClean="0"/>
              <a:t>• Depending on the nature of the incident, offer students</a:t>
            </a:r>
          </a:p>
          <a:p>
            <a:pPr>
              <a:spcBef>
                <a:spcPct val="0"/>
              </a:spcBef>
            </a:pPr>
            <a:r>
              <a:rPr lang="en-GB" altLang="en-US" smtClean="0"/>
              <a:t>advice as to what their next steps should be. This could range</a:t>
            </a:r>
          </a:p>
          <a:p>
            <a:pPr>
              <a:spcBef>
                <a:spcPct val="0"/>
              </a:spcBef>
            </a:pPr>
            <a:r>
              <a:rPr lang="en-GB" altLang="en-US" smtClean="0"/>
              <a:t>from saving evidence, through to showing the student how</a:t>
            </a:r>
          </a:p>
          <a:p>
            <a:pPr>
              <a:spcBef>
                <a:spcPct val="0"/>
              </a:spcBef>
            </a:pPr>
            <a:r>
              <a:rPr lang="en-GB" altLang="en-US" smtClean="0"/>
              <a:t>to block someone, or change their privacy settings. The most</a:t>
            </a:r>
          </a:p>
          <a:p>
            <a:pPr>
              <a:spcBef>
                <a:spcPct val="0"/>
              </a:spcBef>
            </a:pPr>
            <a:r>
              <a:rPr lang="en-GB" altLang="en-US" smtClean="0"/>
              <a:t>important advice is to prevent the child from retaliating, as</a:t>
            </a:r>
          </a:p>
          <a:p>
            <a:pPr>
              <a:spcBef>
                <a:spcPct val="0"/>
              </a:spcBef>
            </a:pPr>
            <a:r>
              <a:rPr lang="en-GB" altLang="en-US" smtClean="0"/>
              <a:t>this will likely enflame the situation.</a:t>
            </a:r>
          </a:p>
          <a:p>
            <a:pPr>
              <a:spcBef>
                <a:spcPct val="0"/>
              </a:spcBef>
            </a:pPr>
            <a:r>
              <a:rPr lang="en-GB" altLang="en-US" smtClean="0"/>
              <a:t>• Where possible, take steps to contain the incident or advise</a:t>
            </a:r>
          </a:p>
          <a:p>
            <a:pPr>
              <a:spcBef>
                <a:spcPct val="0"/>
              </a:spcBef>
            </a:pPr>
            <a:r>
              <a:rPr lang="en-GB" altLang="en-US" smtClean="0"/>
              <a:t>the student how they can do this. This could include</a:t>
            </a:r>
          </a:p>
          <a:p>
            <a:pPr>
              <a:spcBef>
                <a:spcPct val="0"/>
              </a:spcBef>
            </a:pPr>
            <a:r>
              <a:rPr lang="en-GB" altLang="en-US" smtClean="0"/>
              <a:t>contacting the offender directly, or contacting the</a:t>
            </a:r>
          </a:p>
          <a:p>
            <a:pPr>
              <a:spcBef>
                <a:spcPct val="0"/>
              </a:spcBef>
            </a:pPr>
            <a:r>
              <a:rPr lang="en-GB" altLang="en-US" smtClean="0"/>
              <a:t>appropriate service provider. Many websites or social</a:t>
            </a:r>
          </a:p>
          <a:p>
            <a:pPr>
              <a:spcBef>
                <a:spcPct val="0"/>
              </a:spcBef>
            </a:pPr>
            <a:r>
              <a:rPr lang="en-GB" altLang="en-US" smtClean="0"/>
              <a:t>networking sites will have a dedicated support service which</a:t>
            </a:r>
          </a:p>
          <a:p>
            <a:pPr>
              <a:spcBef>
                <a:spcPct val="0"/>
              </a:spcBef>
            </a:pPr>
            <a:r>
              <a:rPr lang="en-GB" altLang="en-US" smtClean="0"/>
              <a:t>can be used to report incidents of bullying or abuse. If the</a:t>
            </a:r>
          </a:p>
          <a:p>
            <a:pPr>
              <a:spcBef>
                <a:spcPct val="0"/>
              </a:spcBef>
            </a:pPr>
            <a:r>
              <a:rPr lang="en-GB" altLang="en-US" smtClean="0"/>
              <a:t>cyberbullying violates laws then the police should be</a:t>
            </a:r>
          </a:p>
          <a:p>
            <a:pPr>
              <a:spcBef>
                <a:spcPct val="0"/>
              </a:spcBef>
            </a:pPr>
            <a:r>
              <a:rPr lang="en-GB" altLang="en-US" smtClean="0"/>
              <a:t>contacted.</a:t>
            </a:r>
          </a:p>
          <a:p>
            <a:pPr>
              <a:spcBef>
                <a:spcPct val="0"/>
              </a:spcBef>
            </a:pPr>
            <a:r>
              <a:rPr lang="en-GB" altLang="en-US" smtClean="0"/>
              <a:t>• Investigate incidents fully, and keep a record of all actions.</a:t>
            </a:r>
          </a:p>
          <a:p>
            <a:pPr>
              <a:spcBef>
                <a:spcPct val="0"/>
              </a:spcBef>
            </a:pPr>
            <a:r>
              <a:rPr lang="en-GB" altLang="en-US" smtClean="0"/>
              <a:t>Many incidents of cyberbullying are carried out by someone</a:t>
            </a:r>
          </a:p>
          <a:p>
            <a:pPr>
              <a:spcBef>
                <a:spcPct val="0"/>
              </a:spcBef>
            </a:pPr>
            <a:r>
              <a:rPr lang="en-GB" altLang="en-US" smtClean="0"/>
              <a:t>known to the victim, so it may be possible to identify the</a:t>
            </a:r>
          </a:p>
          <a:p>
            <a:pPr>
              <a:spcBef>
                <a:spcPct val="0"/>
              </a:spcBef>
            </a:pPr>
            <a:r>
              <a:rPr lang="en-GB" altLang="en-US" smtClean="0"/>
              <a:t>offender, and if they are a student within the school, take the</a:t>
            </a:r>
          </a:p>
          <a:p>
            <a:pPr>
              <a:spcBef>
                <a:spcPct val="0"/>
              </a:spcBef>
            </a:pPr>
            <a:r>
              <a:rPr lang="en-GB" altLang="en-US" smtClean="0"/>
              <a:t>appropriate disciplinary steps.</a:t>
            </a:r>
          </a:p>
          <a:p>
            <a:pPr>
              <a:spcBef>
                <a:spcPct val="0"/>
              </a:spcBef>
            </a:pPr>
            <a:r>
              <a:rPr lang="en-GB" altLang="en-US" smtClean="0"/>
              <a:t>• Work with those who are responsible for the bullying</a:t>
            </a:r>
          </a:p>
          <a:p>
            <a:pPr>
              <a:spcBef>
                <a:spcPct val="0"/>
              </a:spcBef>
            </a:pPr>
            <a:r>
              <a:rPr lang="en-GB" altLang="en-US" smtClean="0"/>
              <a:t>behaviour. Perpetrators of cyberbullying are also at risk of</a:t>
            </a:r>
          </a:p>
          <a:p>
            <a:pPr>
              <a:spcBef>
                <a:spcPct val="0"/>
              </a:spcBef>
            </a:pPr>
            <a:r>
              <a:rPr lang="en-GB" altLang="en-US" smtClean="0"/>
              <a:t>poorer health outcomes, and may have been victims of</a:t>
            </a:r>
          </a:p>
          <a:p>
            <a:pPr>
              <a:spcBef>
                <a:spcPct val="0"/>
              </a:spcBef>
            </a:pPr>
            <a:r>
              <a:rPr lang="en-GB" altLang="en-US" smtClean="0"/>
              <a:t>bullying themselves. Advising them on how to use</a:t>
            </a:r>
          </a:p>
          <a:p>
            <a:pPr>
              <a:spcBef>
                <a:spcPct val="0"/>
              </a:spcBef>
            </a:pPr>
            <a:r>
              <a:rPr lang="en-GB" altLang="en-US" smtClean="0"/>
              <a:t>technology safely and responsibly, as well as encouraging</a:t>
            </a:r>
          </a:p>
          <a:p>
            <a:pPr>
              <a:spcBef>
                <a:spcPct val="0"/>
              </a:spcBef>
            </a:pPr>
            <a:r>
              <a:rPr lang="en-GB" altLang="en-US" smtClean="0"/>
              <a:t>them to think about how their actions affect others, may help</a:t>
            </a:r>
          </a:p>
          <a:p>
            <a:pPr>
              <a:spcBef>
                <a:spcPct val="0"/>
              </a:spcBef>
            </a:pPr>
            <a:r>
              <a:rPr lang="en-GB" altLang="en-US" smtClean="0"/>
              <a:t>to dissuade them from engaging in further bullying.</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8C79A73-8A5B-4131-B3C2-6E132E7ECBAE}" type="slidenum">
              <a:rPr lang="en-GB" altLang="en-US">
                <a:latin typeface="Calibri" panose="020F0502020204030204" pitchFamily="34" charset="0"/>
              </a:rPr>
              <a:pPr/>
              <a:t>32</a:t>
            </a:fld>
            <a:endParaRPr lang="en-GB" altLang="en-US">
              <a:latin typeface="Calibri" panose="020F0502020204030204" pitchFamily="34" charset="0"/>
            </a:endParaRPr>
          </a:p>
        </p:txBody>
      </p:sp>
    </p:spTree>
    <p:extLst>
      <p:ext uri="{BB962C8B-B14F-4D97-AF65-F5344CB8AC3E}">
        <p14:creationId xmlns:p14="http://schemas.microsoft.com/office/powerpoint/2010/main" val="1878362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861953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4105169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6EAEB478-F4F9-4A6D-9AF8-0B50B49ABE81}" type="slidenum">
              <a:rPr lang="en-GB" altLang="en-US" sz="1200" smtClean="0">
                <a:solidFill>
                  <a:srgbClr val="000000"/>
                </a:solidFill>
                <a:latin typeface="Calibri" panose="020F0502020204030204" pitchFamily="34" charset="0"/>
              </a:rPr>
              <a:pPr defTabSz="684213" fontAlgn="base">
                <a:spcBef>
                  <a:spcPct val="0"/>
                </a:spcBef>
                <a:spcAft>
                  <a:spcPct val="0"/>
                </a:spcAft>
              </a:pPr>
              <a:t>35</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22613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xfrm>
            <a:off x="242964" y="2221158"/>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dirty="0" smtClean="0">
              <a:solidFill>
                <a:srgbClr val="3E3B80"/>
              </a:solidFill>
              <a:latin typeface="Century Gothic" panose="020B0502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113088" y="784225"/>
            <a:ext cx="3348037" cy="1884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1263479" y="2902574"/>
            <a:ext cx="8288703" cy="5358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sz="1400" dirty="0" smtClean="0">
                <a:latin typeface="Century Gothic" panose="020B0502020202020204" pitchFamily="34" charset="0"/>
              </a:rPr>
              <a:t>False - Children are five times more likely to be bullied at school than at online. It found that 87% of bullied children have faced it in school. </a:t>
            </a:r>
            <a:r>
              <a:rPr lang="en-GB" altLang="en-US" sz="1400" b="1" dirty="0" smtClean="0"/>
              <a:t>Intermediate media and Anti-Bullying Alliance 2015 </a:t>
            </a:r>
          </a:p>
          <a:p>
            <a:pPr defTabSz="455613" eaLnBrk="1" hangingPunct="1">
              <a:spcBef>
                <a:spcPct val="0"/>
              </a:spcBef>
            </a:pPr>
            <a:r>
              <a:rPr lang="en-GB" altLang="en-US" sz="1400" dirty="0" smtClean="0">
                <a:latin typeface="Century Gothic" panose="020B0502020202020204" pitchFamily="34" charset="0"/>
              </a:rPr>
              <a:t> </a:t>
            </a:r>
            <a:r>
              <a:rPr lang="en-GB" altLang="en-US" sz="1400" dirty="0" smtClean="0">
                <a:latin typeface="Century Gothic" panose="020B0502020202020204" pitchFamily="34" charset="0"/>
                <a:hlinkClick r:id="rId3"/>
              </a:rPr>
              <a:t>https://www.primarytimes.net/news/2015/02/children-almost-five-times-more-likely-to-be-bullied-in-school-than-online-finds-immediate-youth-children-s-study-</a:t>
            </a:r>
            <a:r>
              <a:rPr lang="en-GB" altLang="en-US" sz="1400" dirty="0" smtClean="0">
                <a:latin typeface="Century Gothic" panose="020B0502020202020204" pitchFamily="34" charset="0"/>
              </a:rPr>
              <a:t>   </a:t>
            </a:r>
          </a:p>
          <a:p>
            <a:pPr defTabSz="455613" eaLnBrk="1" hangingPunct="1">
              <a:spcBef>
                <a:spcPct val="0"/>
              </a:spcBef>
            </a:pPr>
            <a:endParaRPr lang="en-GB" altLang="en-US" sz="1400" dirty="0" smtClean="0">
              <a:latin typeface="Century Gothic" panose="020B0502020202020204" pitchFamily="34" charset="0"/>
            </a:endParaRPr>
          </a:p>
          <a:p>
            <a:pPr defTabSz="455613"/>
            <a:endParaRPr lang="en-US" altLang="en-US" sz="1400" dirty="0" smtClean="0">
              <a:latin typeface="Century Gothic" panose="020B0502020202020204" pitchFamily="34" charset="0"/>
            </a:endParaRPr>
          </a:p>
          <a:p>
            <a:pPr defTabSz="455613"/>
            <a:r>
              <a:rPr lang="en-US" altLang="en-US" sz="1400" b="1" dirty="0" smtClean="0">
                <a:latin typeface="Century Gothic" panose="020B0502020202020204" pitchFamily="34" charset="0"/>
              </a:rPr>
              <a:t>This slide will not appear in the participants’ pack</a:t>
            </a:r>
          </a:p>
          <a:p>
            <a:pPr defTabSz="455613"/>
            <a:endParaRPr lang="en-US" altLang="en-US" sz="1400" b="1" dirty="0" smtClean="0">
              <a:latin typeface="Century Gothic" panose="020B0502020202020204" pitchFamily="34" charset="0"/>
            </a:endParaRPr>
          </a:p>
          <a:p>
            <a:pPr defTabSz="455613"/>
            <a:r>
              <a:rPr lang="en-US" altLang="en-US" sz="1400" b="1" dirty="0" smtClean="0">
                <a:latin typeface="Century Gothic" panose="020B0502020202020204" pitchFamily="34" charset="0"/>
              </a:rPr>
              <a:t>The answer is animated and will float in on a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030538" y="595313"/>
            <a:ext cx="3733800" cy="210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936083" y="2939535"/>
            <a:ext cx="8198784" cy="58790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latin typeface="Century Gothic" panose="020B0502020202020204" pitchFamily="34" charset="0"/>
              </a:rPr>
              <a:t>True  -  does your school record bullying as a reason for absence?</a:t>
            </a:r>
          </a:p>
          <a:p>
            <a:r>
              <a:rPr lang="en-GB" altLang="en-US" sz="1400" b="1" dirty="0" err="1" smtClean="0"/>
              <a:t>Natcen</a:t>
            </a:r>
            <a:r>
              <a:rPr lang="en-GB" altLang="en-US" sz="1400" b="1" dirty="0" smtClean="0"/>
              <a:t> and Red Balloon 2011 </a:t>
            </a:r>
          </a:p>
          <a:p>
            <a:endParaRPr lang="en-US" altLang="en-US" sz="1400" dirty="0" smtClean="0">
              <a:latin typeface="Century Gothic" panose="020B0502020202020204" pitchFamily="34" charset="0"/>
            </a:endParaRPr>
          </a:p>
          <a:p>
            <a:r>
              <a:rPr lang="en-US" altLang="en-US" sz="1400" dirty="0" smtClean="0">
                <a:latin typeface="Century Gothic" panose="020B0502020202020204" pitchFamily="34" charset="0"/>
                <a:hlinkClick r:id="rId3"/>
              </a:rPr>
              <a:t>http://www.natcen.ac.uk/media/22457/estimating-prevalence-young-people.pdf</a:t>
            </a:r>
            <a:r>
              <a:rPr lang="en-US" altLang="en-US" sz="1400" dirty="0" smtClean="0">
                <a:latin typeface="Century Gothic" panose="020B0502020202020204" pitchFamily="34" charset="0"/>
              </a:rPr>
              <a:t>  </a:t>
            </a:r>
          </a:p>
          <a:p>
            <a:endParaRPr lang="en-US" altLang="en-US" sz="1400" dirty="0" smtClean="0">
              <a:latin typeface="Century Gothic" panose="020B0502020202020204" pitchFamily="34" charset="0"/>
            </a:endParaRPr>
          </a:p>
          <a:p>
            <a:r>
              <a:rPr lang="en-US" altLang="en-US" sz="1400" b="1" dirty="0" smtClean="0">
                <a:latin typeface="Century Gothic" panose="020B0502020202020204" pitchFamily="34" charset="0"/>
              </a:rPr>
              <a:t>This slide will not appear in the participants’ pack</a:t>
            </a:r>
          </a:p>
          <a:p>
            <a:endParaRPr lang="en-US" altLang="en-US" sz="1400" dirty="0" smtClean="0">
              <a:latin typeface="Century Gothic" panose="020B0502020202020204" pitchFamily="34" charset="0"/>
            </a:endParaRPr>
          </a:p>
          <a:p>
            <a:r>
              <a:rPr lang="en-US" altLang="en-US" sz="1400" b="1" dirty="0" smtClean="0">
                <a:latin typeface="Century Gothic" panose="020B0502020202020204" pitchFamily="34" charset="0"/>
              </a:rPr>
              <a:t>The answer is animated and will float in on a click</a:t>
            </a:r>
          </a:p>
          <a:p>
            <a:endParaRPr lang="en-US" altLang="en-US" dirty="0" smtClean="0"/>
          </a:p>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402013" y="349250"/>
            <a:ext cx="3068637" cy="172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242964" y="2038524"/>
            <a:ext cx="9386736" cy="4417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dirty="0" smtClean="0">
                <a:latin typeface="Century Gothic" panose="020B0502020202020204" pitchFamily="34" charset="0"/>
              </a:rPr>
              <a:t>We will take a look at Cyberbullying as a distinct phenomenon as it an area of concern to many schools and has its own particular challenges</a:t>
            </a:r>
          </a:p>
          <a:p>
            <a:endParaRPr lang="en-GB" altLang="en-US" sz="1400" dirty="0" smtClean="0">
              <a:solidFill>
                <a:srgbClr val="3E3B80"/>
              </a:solidFill>
              <a:latin typeface="Century Gothic" panose="020B0502020202020204" pitchFamily="34" charset="0"/>
            </a:endParaRPr>
          </a:p>
        </p:txBody>
      </p:sp>
    </p:spTree>
    <p:extLst>
      <p:ext uri="{BB962C8B-B14F-4D97-AF65-F5344CB8AC3E}">
        <p14:creationId xmlns:p14="http://schemas.microsoft.com/office/powerpoint/2010/main" val="486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094038" y="265113"/>
            <a:ext cx="3787775" cy="2132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solidFill>
                  <a:srgbClr val="3E3B80"/>
                </a:solidFill>
                <a:latin typeface="Century Gothic" panose="020B0502020202020204" pitchFamily="34" charset="0"/>
              </a:rPr>
              <a:t>The impact of bullying is severe </a:t>
            </a:r>
          </a:p>
          <a:p>
            <a:pPr eaLnBrk="1" hangingPunct="1">
              <a:spcBef>
                <a:spcPct val="0"/>
              </a:spcBef>
            </a:pPr>
            <a:endParaRPr lang="en-GB" altLang="en-US" b="1" smtClean="0">
              <a:solidFill>
                <a:srgbClr val="3E3B80"/>
              </a:solidFill>
              <a:latin typeface="Century Gothic" panose="020B0502020202020204" pitchFamily="34" charset="0"/>
            </a:endParaRPr>
          </a:p>
          <a:p>
            <a:pPr eaLnBrk="1" hangingPunct="1">
              <a:spcBef>
                <a:spcPct val="0"/>
              </a:spcBef>
            </a:pPr>
            <a:r>
              <a:rPr lang="en-GB" altLang="en-US" b="1" smtClean="0">
                <a:solidFill>
                  <a:srgbClr val="3E3B80"/>
                </a:solidFill>
                <a:latin typeface="Century Gothic" panose="020B0502020202020204" pitchFamily="34" charset="0"/>
              </a:rPr>
              <a:t>It should be seen as a barrier to learning and potentially a safeguarding issue. </a:t>
            </a:r>
          </a:p>
          <a:p>
            <a:pPr eaLnBrk="1" hangingPunct="1">
              <a:spcBef>
                <a:spcPct val="0"/>
              </a:spcBef>
            </a:pPr>
            <a:endParaRPr lang="en-GB" altLang="en-US" b="1" smtClean="0">
              <a:solidFill>
                <a:srgbClr val="3E3B80"/>
              </a:solidFill>
              <a:latin typeface="Century Gothic" panose="020B0502020202020204" pitchFamily="34" charset="0"/>
            </a:endParaRPr>
          </a:p>
          <a:p>
            <a:pPr eaLnBrk="1" hangingPunct="1">
              <a:spcBef>
                <a:spcPct val="0"/>
              </a:spcBef>
            </a:pPr>
            <a:r>
              <a:rPr lang="en-GB" altLang="en-US" b="1" smtClean="0">
                <a:solidFill>
                  <a:srgbClr val="3E3B80"/>
                </a:solidFill>
                <a:latin typeface="Century Gothic" panose="020B0502020202020204" pitchFamily="34" charset="0"/>
              </a:rPr>
              <a:t>The arrows illustrate that with persistent bullying research shows that levels of poor outcomes and harm increase significantly</a:t>
            </a:r>
            <a:r>
              <a:rPr lang="en-GB" altLang="en-US" smtClean="0">
                <a:solidFill>
                  <a:srgbClr val="3E3B80"/>
                </a:solidFill>
                <a:latin typeface="Century Gothic" panose="020B0502020202020204" pitchFamily="34" charset="0"/>
              </a:rPr>
              <a:t>. </a:t>
            </a:r>
          </a:p>
          <a:p>
            <a:pPr eaLnBrk="1" hangingPunct="1">
              <a:spcBef>
                <a:spcPct val="0"/>
              </a:spcBef>
            </a:pPr>
            <a:endParaRPr lang="en-GB" altLang="en-US" smtClean="0">
              <a:solidFill>
                <a:srgbClr val="3E3B80"/>
              </a:solidFill>
              <a:latin typeface="Century Gothic" panose="020B0502020202020204" pitchFamily="34" charset="0"/>
            </a:endParaRPr>
          </a:p>
          <a:p>
            <a:pPr eaLnBrk="1" hangingPunct="1">
              <a:spcBef>
                <a:spcPct val="0"/>
              </a:spcBef>
            </a:pPr>
            <a:r>
              <a:rPr lang="en-GB" altLang="en-US" smtClean="0">
                <a:solidFill>
                  <a:srgbClr val="3E3B80"/>
                </a:solidFill>
                <a:latin typeface="Century Gothic" panose="020B0502020202020204" pitchFamily="34" charset="0"/>
              </a:rPr>
              <a:t>There is no way of knowing how an individual child/young person is going to respond to different levels of bullying but longitudinal studies published in the last couple of years (Warwick Cohort and Institute of Education) are very clear that some or all of the above are likely to happen. </a:t>
            </a:r>
          </a:p>
          <a:p>
            <a:pPr eaLnBrk="1" hangingPunct="1">
              <a:spcBef>
                <a:spcPct val="0"/>
              </a:spcBef>
            </a:pPr>
            <a:endParaRPr lang="en-GB" altLang="en-US" smtClean="0">
              <a:solidFill>
                <a:srgbClr val="3E3B80"/>
              </a:solidFill>
              <a:latin typeface="Century Gothic" panose="020B0502020202020204" pitchFamily="34" charset="0"/>
            </a:endParaRPr>
          </a:p>
          <a:p>
            <a:pPr eaLnBrk="1" hangingPunct="1">
              <a:spcBef>
                <a:spcPct val="0"/>
              </a:spcBef>
            </a:pPr>
            <a:r>
              <a:rPr lang="en-GB" altLang="en-US" smtClean="0">
                <a:solidFill>
                  <a:srgbClr val="3E3B80"/>
                </a:solidFill>
                <a:latin typeface="Century Gothic" panose="020B0502020202020204" pitchFamily="34" charset="0"/>
              </a:rPr>
              <a:t>Services, in particular CAMHS (Child and Adolescent Mental Health Services), tend to have long waiting lists and are not always easy to access.  Funding constrictions on Local Authority services may mean that they are devising new ways of working within their school support teams.</a:t>
            </a:r>
          </a:p>
          <a:p>
            <a:pPr eaLnBrk="1" hangingPunct="1">
              <a:spcBef>
                <a:spcPct val="0"/>
              </a:spcBef>
            </a:pPr>
            <a:endParaRPr lang="en-GB" altLang="en-US" smtClean="0">
              <a:solidFill>
                <a:srgbClr val="3E3B80"/>
              </a:solidFill>
              <a:latin typeface="Century Gothic" panose="020B0502020202020204" pitchFamily="34" charset="0"/>
            </a:endParaRPr>
          </a:p>
          <a:p>
            <a:pPr eaLnBrk="1" hangingPunct="1">
              <a:spcBef>
                <a:spcPct val="0"/>
              </a:spcBef>
            </a:pPr>
            <a:r>
              <a:rPr lang="en-GB" altLang="en-US" b="1" smtClean="0">
                <a:solidFill>
                  <a:srgbClr val="3E3B80"/>
                </a:solidFill>
                <a:latin typeface="Century Gothic" panose="020B0502020202020204" pitchFamily="34" charset="0"/>
              </a:rPr>
              <a:t>When talking about self-harm and depression if suicide is raised by participants we suggest that you say that these cases are very rare but we do need to be very mindful of the extreme vulnerability of children and young people experiencing bullying.    It is important that you NEVER talk about suicide if you have children and young people in the audience.</a:t>
            </a:r>
          </a:p>
          <a:p>
            <a:pPr eaLnBrk="1" hangingPunct="1">
              <a:spcBef>
                <a:spcPct val="0"/>
              </a:spcBef>
            </a:pPr>
            <a:endParaRPr lang="en-US" altLang="en-US" b="1" smtClean="0">
              <a:solidFill>
                <a:srgbClr val="3E3B80"/>
              </a:solidFill>
              <a:latin typeface="Century Gothic" panose="020B0502020202020204" pitchFamily="34" charset="0"/>
            </a:endParaRPr>
          </a:p>
          <a:p>
            <a:pPr eaLnBrk="1" hangingPunct="1">
              <a:spcBef>
                <a:spcPct val="0"/>
              </a:spcBef>
            </a:pPr>
            <a:r>
              <a:rPr lang="en-US" altLang="en-US" smtClean="0">
                <a:solidFill>
                  <a:srgbClr val="3E3B80"/>
                </a:solidFill>
                <a:latin typeface="Century Gothic" panose="020B0502020202020204" pitchFamily="34" charset="0"/>
              </a:rPr>
              <a:t>For information about the references to these statistics you can see our ‘Focus On’ bullying guide on the ABA website.</a:t>
            </a: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38188" indent="-284163">
              <a:defRPr sz="1400">
                <a:solidFill>
                  <a:schemeClr val="tx1"/>
                </a:solidFill>
                <a:latin typeface="Century Gothic" panose="020B0502020202020204" pitchFamily="34" charset="0"/>
              </a:defRPr>
            </a:lvl2pPr>
            <a:lvl3pPr marL="1136650" indent="-227013">
              <a:defRPr sz="1400">
                <a:solidFill>
                  <a:schemeClr val="tx1"/>
                </a:solidFill>
                <a:latin typeface="Century Gothic" panose="020B0502020202020204" pitchFamily="34" charset="0"/>
              </a:defRPr>
            </a:lvl3pPr>
            <a:lvl4pPr marL="1592263" indent="-227013">
              <a:defRPr sz="1400">
                <a:solidFill>
                  <a:schemeClr val="tx1"/>
                </a:solidFill>
                <a:latin typeface="Century Gothic" panose="020B0502020202020204" pitchFamily="34" charset="0"/>
              </a:defRPr>
            </a:lvl4pPr>
            <a:lvl5pPr marL="2046288" indent="-227013">
              <a:defRPr sz="1400">
                <a:solidFill>
                  <a:schemeClr val="tx1"/>
                </a:solidFill>
                <a:latin typeface="Century Gothic" panose="020B0502020202020204" pitchFamily="34" charset="0"/>
              </a:defRPr>
            </a:lvl5pPr>
            <a:lvl6pPr marL="2503488" indent="-227013" defTabSz="684213" eaLnBrk="0" fontAlgn="base" hangingPunct="0">
              <a:spcBef>
                <a:spcPct val="0"/>
              </a:spcBef>
              <a:spcAft>
                <a:spcPct val="0"/>
              </a:spcAft>
              <a:defRPr sz="1400">
                <a:solidFill>
                  <a:schemeClr val="tx1"/>
                </a:solidFill>
                <a:latin typeface="Century Gothic" panose="020B0502020202020204" pitchFamily="34" charset="0"/>
              </a:defRPr>
            </a:lvl6pPr>
            <a:lvl7pPr marL="2960688" indent="-227013" defTabSz="684213" eaLnBrk="0" fontAlgn="base" hangingPunct="0">
              <a:spcBef>
                <a:spcPct val="0"/>
              </a:spcBef>
              <a:spcAft>
                <a:spcPct val="0"/>
              </a:spcAft>
              <a:defRPr sz="1400">
                <a:solidFill>
                  <a:schemeClr val="tx1"/>
                </a:solidFill>
                <a:latin typeface="Century Gothic" panose="020B0502020202020204" pitchFamily="34" charset="0"/>
              </a:defRPr>
            </a:lvl7pPr>
            <a:lvl8pPr marL="3417888" indent="-227013" defTabSz="684213" eaLnBrk="0" fontAlgn="base" hangingPunct="0">
              <a:spcBef>
                <a:spcPct val="0"/>
              </a:spcBef>
              <a:spcAft>
                <a:spcPct val="0"/>
              </a:spcAft>
              <a:defRPr sz="1400">
                <a:solidFill>
                  <a:schemeClr val="tx1"/>
                </a:solidFill>
                <a:latin typeface="Century Gothic" panose="020B0502020202020204" pitchFamily="34" charset="0"/>
              </a:defRPr>
            </a:lvl8pPr>
            <a:lvl9pPr marL="3875088" indent="-227013"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7C2A61EA-1152-4250-887B-792DE2A2ABBF}" type="slidenum">
              <a:rPr lang="en-GB" altLang="en-US" sz="1200" smtClean="0">
                <a:latin typeface="Calibri" panose="020F0502020204030204" pitchFamily="34" charset="0"/>
              </a:rPr>
              <a:pPr defTabSz="684213" fontAlgn="base">
                <a:spcBef>
                  <a:spcPct val="0"/>
                </a:spcBef>
                <a:spcAft>
                  <a:spcPct val="0"/>
                </a:spcAft>
              </a:pPr>
              <a:t>8</a:t>
            </a:fld>
            <a:endParaRPr lang="en-GB" altLang="en-US" sz="1200" smtClean="0">
              <a:latin typeface="Calibri" panose="020F0502020204030204" pitchFamily="34" charset="0"/>
            </a:endParaRPr>
          </a:p>
        </p:txBody>
      </p:sp>
    </p:spTree>
    <p:extLst>
      <p:ext uri="{BB962C8B-B14F-4D97-AF65-F5344CB8AC3E}">
        <p14:creationId xmlns:p14="http://schemas.microsoft.com/office/powerpoint/2010/main" val="407607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146425" y="398463"/>
            <a:ext cx="3290888" cy="1852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571500" y="2251075"/>
            <a:ext cx="9017000" cy="3697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defRPr/>
            </a:pPr>
            <a:r>
              <a:rPr lang="en-GB" altLang="en-US" sz="1200" dirty="0">
                <a:solidFill>
                  <a:srgbClr val="3E3B80"/>
                </a:solidFill>
                <a:latin typeface="Century Gothic" panose="020B0502020202020204" pitchFamily="34" charset="0"/>
              </a:rPr>
              <a:t>The impact of bullying is severe and longitudinal evidence again shows us that the outcomes for adults who experienced bullying at school are not good.</a:t>
            </a:r>
          </a:p>
          <a:p>
            <a:pPr eaLnBrk="1" hangingPunct="1">
              <a:spcBef>
                <a:spcPct val="0"/>
              </a:spcBef>
              <a:defRPr/>
            </a:pPr>
            <a:r>
              <a:rPr lang="en-GB" altLang="en-US" sz="1200" b="1" dirty="0" smtClean="0">
                <a:solidFill>
                  <a:srgbClr val="3E3B80"/>
                </a:solidFill>
                <a:latin typeface="Century Gothic" panose="020B0502020202020204" pitchFamily="34" charset="0"/>
              </a:rPr>
              <a:t>The </a:t>
            </a:r>
            <a:r>
              <a:rPr lang="en-GB" altLang="en-US" sz="1200" b="1" dirty="0">
                <a:solidFill>
                  <a:srgbClr val="3E3B80"/>
                </a:solidFill>
                <a:latin typeface="Century Gothic" panose="020B0502020202020204" pitchFamily="34" charset="0"/>
              </a:rPr>
              <a:t>arrows illustrate that with persistent bullying research shows that levels of poor outcomes and harm increase significantly. </a:t>
            </a:r>
          </a:p>
          <a:p>
            <a:pPr eaLnBrk="1" hangingPunct="1">
              <a:spcBef>
                <a:spcPct val="0"/>
              </a:spcBef>
              <a:defRPr/>
            </a:pPr>
            <a:endParaRPr lang="en-US" altLang="en-US" sz="1200" dirty="0">
              <a:solidFill>
                <a:srgbClr val="3E3B80"/>
              </a:solidFill>
              <a:latin typeface="Century Gothic" panose="020B0502020202020204" pitchFamily="34" charset="0"/>
            </a:endParaRPr>
          </a:p>
          <a:p>
            <a:pPr eaLnBrk="1" hangingPunct="1">
              <a:spcBef>
                <a:spcPct val="0"/>
              </a:spcBef>
              <a:defRPr/>
            </a:pPr>
            <a:r>
              <a:rPr lang="en-US" altLang="en-US" sz="1200" dirty="0">
                <a:solidFill>
                  <a:srgbClr val="3E3B80"/>
                </a:solidFill>
                <a:latin typeface="Century Gothic" panose="020B0502020202020204" pitchFamily="34" charset="0"/>
              </a:rPr>
              <a:t>References: </a:t>
            </a:r>
          </a:p>
          <a:p>
            <a:pPr>
              <a:defRPr/>
            </a:pPr>
            <a:r>
              <a:rPr lang="en-GB" altLang="en-US" sz="1200" b="1" dirty="0">
                <a:solidFill>
                  <a:srgbClr val="3E3B80"/>
                </a:solidFill>
                <a:latin typeface="Century Gothic" panose="020B0502020202020204" pitchFamily="34" charset="0"/>
              </a:rPr>
              <a:t>The long term impact of bullying</a:t>
            </a:r>
            <a:endParaRPr lang="en-GB" altLang="en-US" sz="1200" dirty="0">
              <a:solidFill>
                <a:srgbClr val="3E3B80"/>
              </a:solidFill>
              <a:latin typeface="Century Gothic" panose="020B0502020202020204" pitchFamily="34" charset="0"/>
            </a:endParaRPr>
          </a:p>
          <a:p>
            <a:pPr>
              <a:defRPr/>
            </a:pPr>
            <a:r>
              <a:rPr lang="en-GB" altLang="en-US" sz="1200" dirty="0">
                <a:solidFill>
                  <a:srgbClr val="3E3B80"/>
                </a:solidFill>
                <a:latin typeface="Century Gothic" panose="020B0502020202020204" pitchFamily="34" charset="0"/>
              </a:rPr>
              <a:t>Research shows the substantial long-term effect of being bullied (especially if they fall into a ‘frequently bullied’ category) where people were more likely to: </a:t>
            </a:r>
          </a:p>
          <a:p>
            <a:pPr lvl="1">
              <a:buFontTx/>
              <a:buChar char="•"/>
              <a:defRPr/>
            </a:pPr>
            <a:r>
              <a:rPr lang="en-GB" altLang="en-US" sz="1200" dirty="0">
                <a:solidFill>
                  <a:srgbClr val="3E3B80"/>
                </a:solidFill>
                <a:latin typeface="Century Gothic" panose="020B0502020202020204" pitchFamily="34" charset="0"/>
              </a:rPr>
              <a:t>experience a range mental health issues as an adult including suicide ideation </a:t>
            </a:r>
          </a:p>
          <a:p>
            <a:pPr lvl="1">
              <a:buFontTx/>
              <a:buChar char="•"/>
              <a:defRPr/>
            </a:pPr>
            <a:r>
              <a:rPr lang="en-GB" altLang="en-US" sz="1200" dirty="0">
                <a:solidFill>
                  <a:srgbClr val="3E3B80"/>
                </a:solidFill>
                <a:latin typeface="Century Gothic" panose="020B0502020202020204" pitchFamily="34" charset="0"/>
              </a:rPr>
              <a:t>earn less money </a:t>
            </a:r>
          </a:p>
          <a:p>
            <a:pPr lvl="1">
              <a:buFontTx/>
              <a:buChar char="•"/>
              <a:defRPr/>
            </a:pPr>
            <a:r>
              <a:rPr lang="en-GB" altLang="en-US" sz="1200" dirty="0">
                <a:solidFill>
                  <a:srgbClr val="3E3B80"/>
                </a:solidFill>
                <a:latin typeface="Century Gothic" panose="020B0502020202020204" pitchFamily="34" charset="0"/>
              </a:rPr>
              <a:t>be not in employment, education or training into adulthood </a:t>
            </a:r>
          </a:p>
          <a:p>
            <a:pPr lvl="1">
              <a:buFontTx/>
              <a:buChar char="•"/>
              <a:defRPr/>
            </a:pPr>
            <a:r>
              <a:rPr lang="en-GB" altLang="en-US" sz="1200" dirty="0">
                <a:solidFill>
                  <a:srgbClr val="3E3B80"/>
                </a:solidFill>
                <a:latin typeface="Century Gothic" panose="020B0502020202020204" pitchFamily="34" charset="0"/>
              </a:rPr>
              <a:t>be obese (particularly in women)  </a:t>
            </a:r>
          </a:p>
          <a:p>
            <a:pPr lvl="1">
              <a:buFontTx/>
              <a:buChar char="•"/>
              <a:defRPr/>
            </a:pPr>
            <a:r>
              <a:rPr lang="en-GB" altLang="en-US" sz="1200" dirty="0">
                <a:solidFill>
                  <a:srgbClr val="3E3B80"/>
                </a:solidFill>
                <a:latin typeface="Century Gothic" panose="020B0502020202020204" pitchFamily="34" charset="0"/>
              </a:rPr>
              <a:t>gain qualifications </a:t>
            </a:r>
          </a:p>
          <a:p>
            <a:pPr lvl="1">
              <a:buFontTx/>
              <a:buChar char="•"/>
              <a:defRPr/>
            </a:pPr>
            <a:r>
              <a:rPr lang="en-GB" altLang="en-US" sz="1200" dirty="0">
                <a:solidFill>
                  <a:srgbClr val="3E3B80"/>
                </a:solidFill>
                <a:latin typeface="Century Gothic" panose="020B0502020202020204" pitchFamily="34" charset="0"/>
              </a:rPr>
              <a:t>be in stable relationships </a:t>
            </a:r>
          </a:p>
          <a:p>
            <a:pPr lvl="1">
              <a:buFontTx/>
              <a:buChar char="•"/>
              <a:defRPr/>
            </a:pPr>
            <a:r>
              <a:rPr lang="en-GB" altLang="en-US" sz="1200" dirty="0">
                <a:solidFill>
                  <a:srgbClr val="3E3B80"/>
                </a:solidFill>
                <a:latin typeface="Century Gothic" panose="020B0502020202020204" pitchFamily="34" charset="0"/>
              </a:rPr>
              <a:t>commit or be a victim of domestic violence </a:t>
            </a:r>
          </a:p>
          <a:p>
            <a:pPr lvl="1">
              <a:buFontTx/>
              <a:buChar char="•"/>
              <a:defRPr/>
            </a:pPr>
            <a:r>
              <a:rPr lang="en-GB" altLang="en-US" sz="1200" dirty="0">
                <a:solidFill>
                  <a:srgbClr val="3E3B80"/>
                </a:solidFill>
                <a:latin typeface="Century Gothic" panose="020B0502020202020204" pitchFamily="34" charset="0"/>
              </a:rPr>
              <a:t>be homeless </a:t>
            </a:r>
          </a:p>
          <a:p>
            <a:pPr>
              <a:defRPr/>
            </a:pPr>
            <a:r>
              <a:rPr lang="en-GB" altLang="en-US" sz="1200" dirty="0">
                <a:solidFill>
                  <a:srgbClr val="3E3B80"/>
                </a:solidFill>
                <a:latin typeface="Century Gothic" panose="020B0502020202020204" pitchFamily="34" charset="0"/>
              </a:rPr>
              <a:t>Research from University of Warwick and Duke Medical Centre suggests that the long term impact of bullying may even be worse than that of child abuse. </a:t>
            </a:r>
          </a:p>
          <a:p>
            <a:pPr marL="170627" indent="-170627">
              <a:buFont typeface="Arial" panose="020B0604020202020204" pitchFamily="34" charset="0"/>
              <a:buChar char="•"/>
              <a:defRPr/>
            </a:pPr>
            <a:r>
              <a:rPr lang="en-US" altLang="en-US" sz="1200" u="sng" dirty="0">
                <a:solidFill>
                  <a:srgbClr val="3E3B80"/>
                </a:solidFill>
                <a:latin typeface="Century Gothic" panose="020B0502020202020204" pitchFamily="34" charset="0"/>
                <a:hlinkClick r:id="rId3"/>
              </a:rPr>
              <a:t>http://www.kcl.ac.uk/ioppn/news/records/2014/April/Impact-of-childhood-bullying-still-evident-after-40-years.aspx</a:t>
            </a:r>
            <a:r>
              <a:rPr lang="en-US" altLang="en-US" sz="1200" dirty="0">
                <a:solidFill>
                  <a:srgbClr val="3E3B80"/>
                </a:solidFill>
                <a:latin typeface="Century Gothic" panose="020B0502020202020204" pitchFamily="34" charset="0"/>
              </a:rPr>
              <a:t> </a:t>
            </a:r>
            <a:endParaRPr lang="en-GB" altLang="en-US" sz="1200" dirty="0">
              <a:solidFill>
                <a:srgbClr val="3E3B80"/>
              </a:solidFill>
              <a:latin typeface="Century Gothic" panose="020B0502020202020204" pitchFamily="34" charset="0"/>
            </a:endParaRPr>
          </a:p>
          <a:p>
            <a:pPr marL="170627" indent="-170627">
              <a:buFont typeface="Arial" panose="020B0604020202020204" pitchFamily="34" charset="0"/>
              <a:buChar char="•"/>
              <a:defRPr/>
            </a:pPr>
            <a:r>
              <a:rPr lang="en-US" altLang="en-US" sz="1200" u="sng" dirty="0">
                <a:solidFill>
                  <a:srgbClr val="3E3B80"/>
                </a:solidFill>
                <a:latin typeface="Century Gothic" panose="020B0502020202020204" pitchFamily="34" charset="0"/>
                <a:hlinkClick r:id="rId4"/>
              </a:rPr>
              <a:t>http://www.anti-bullyingalliance.org.uk/media/2279/thelinkbetweenbullyinganddomesticviolence.pdf</a:t>
            </a:r>
            <a:r>
              <a:rPr lang="en-US" altLang="en-US" sz="1200" dirty="0">
                <a:solidFill>
                  <a:srgbClr val="3E3B80"/>
                </a:solidFill>
                <a:latin typeface="Century Gothic" panose="020B0502020202020204" pitchFamily="34" charset="0"/>
              </a:rPr>
              <a:t> </a:t>
            </a:r>
            <a:endParaRPr lang="en-GB" altLang="en-US" sz="1200" dirty="0">
              <a:solidFill>
                <a:srgbClr val="3E3B80"/>
              </a:solidFill>
              <a:latin typeface="Century Gothic" panose="020B0502020202020204" pitchFamily="34" charset="0"/>
            </a:endParaRPr>
          </a:p>
          <a:p>
            <a:pPr marL="170627" indent="-170627">
              <a:buFont typeface="Arial" panose="020B0604020202020204" pitchFamily="34" charset="0"/>
              <a:buChar char="•"/>
              <a:defRPr/>
            </a:pPr>
            <a:r>
              <a:rPr lang="en-US" altLang="en-US" sz="1200" dirty="0">
                <a:solidFill>
                  <a:srgbClr val="3E3B80"/>
                </a:solidFill>
                <a:latin typeface="Century Gothic" panose="020B0502020202020204" pitchFamily="34" charset="0"/>
                <a:hlinkClick r:id="rId5"/>
              </a:rPr>
              <a:t>http://wahousinghub.org.au/display/RES/2015/09/09/Violence+Harassment+and+Bullying+and+Homelessness</a:t>
            </a:r>
            <a:r>
              <a:rPr lang="en-US" altLang="en-US" sz="1200" dirty="0">
                <a:solidFill>
                  <a:srgbClr val="3E3B80"/>
                </a:solidFill>
                <a:latin typeface="Century Gothic" panose="020B0502020202020204" pitchFamily="34" charset="0"/>
              </a:rPr>
              <a:t>    </a:t>
            </a:r>
            <a:endParaRPr lang="en-GB" altLang="en-US" sz="1200" dirty="0">
              <a:solidFill>
                <a:srgbClr val="3E3B80"/>
              </a:solidFill>
              <a:latin typeface="Century Gothic" panose="020B0502020202020204" pitchFamily="34" charset="0"/>
            </a:endParaRPr>
          </a:p>
          <a:p>
            <a:pPr marL="170627" indent="-170627">
              <a:buFont typeface="Arial" panose="020B0604020202020204" pitchFamily="34" charset="0"/>
              <a:buChar char="•"/>
              <a:defRPr/>
            </a:pPr>
            <a:r>
              <a:rPr lang="en-US" altLang="en-US" sz="1200" u="sng" dirty="0">
                <a:solidFill>
                  <a:srgbClr val="3E3B80"/>
                </a:solidFill>
                <a:latin typeface="Century Gothic" panose="020B0502020202020204" pitchFamily="34" charset="0"/>
                <a:hlinkClick r:id="rId6"/>
              </a:rPr>
              <a:t>http://www.thelancet.com/journals/lanpsy/article/PIIS2215-0366%2815%2900165-0/fulltext</a:t>
            </a:r>
            <a:r>
              <a:rPr lang="en-US" altLang="en-US" sz="1200" dirty="0">
                <a:solidFill>
                  <a:srgbClr val="3E3B80"/>
                </a:solidFill>
                <a:latin typeface="Century Gothic" panose="020B0502020202020204" pitchFamily="34" charset="0"/>
              </a:rPr>
              <a:t> </a:t>
            </a:r>
            <a:endParaRPr lang="en-GB" altLang="en-US" sz="1200" dirty="0">
              <a:solidFill>
                <a:srgbClr val="3E3B80"/>
              </a:solidFill>
              <a:latin typeface="Century Gothic" panose="020B0502020202020204" pitchFamily="34" charset="0"/>
            </a:endParaRPr>
          </a:p>
          <a:p>
            <a:pPr eaLnBrk="1" hangingPunct="1">
              <a:spcBef>
                <a:spcPct val="0"/>
              </a:spcBef>
              <a:defRPr/>
            </a:pPr>
            <a:endParaRPr lang="en-GB" altLang="en-US" sz="1200" dirty="0">
              <a:solidFill>
                <a:srgbClr val="3E3B80"/>
              </a:solidFill>
              <a:latin typeface="Century Gothic" panose="020B0502020202020204" pitchFamily="34" charset="0"/>
            </a:endParaRPr>
          </a:p>
          <a:p>
            <a:pPr eaLnBrk="1" hangingPunct="1">
              <a:spcBef>
                <a:spcPct val="0"/>
              </a:spcBef>
              <a:defRPr/>
            </a:pPr>
            <a:endParaRPr lang="en-GB" altLang="en-US" sz="12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38188" indent="-284163">
              <a:defRPr sz="1400">
                <a:solidFill>
                  <a:schemeClr val="tx1"/>
                </a:solidFill>
                <a:latin typeface="Century Gothic" panose="020B0502020202020204" pitchFamily="34" charset="0"/>
              </a:defRPr>
            </a:lvl2pPr>
            <a:lvl3pPr marL="1136650" indent="-227013">
              <a:defRPr sz="1400">
                <a:solidFill>
                  <a:schemeClr val="tx1"/>
                </a:solidFill>
                <a:latin typeface="Century Gothic" panose="020B0502020202020204" pitchFamily="34" charset="0"/>
              </a:defRPr>
            </a:lvl3pPr>
            <a:lvl4pPr marL="1592263" indent="-227013">
              <a:defRPr sz="1400">
                <a:solidFill>
                  <a:schemeClr val="tx1"/>
                </a:solidFill>
                <a:latin typeface="Century Gothic" panose="020B0502020202020204" pitchFamily="34" charset="0"/>
              </a:defRPr>
            </a:lvl4pPr>
            <a:lvl5pPr marL="2046288" indent="-227013">
              <a:defRPr sz="1400">
                <a:solidFill>
                  <a:schemeClr val="tx1"/>
                </a:solidFill>
                <a:latin typeface="Century Gothic" panose="020B0502020202020204" pitchFamily="34" charset="0"/>
              </a:defRPr>
            </a:lvl5pPr>
            <a:lvl6pPr marL="2503488" indent="-227013" defTabSz="684213" eaLnBrk="0" fontAlgn="base" hangingPunct="0">
              <a:spcBef>
                <a:spcPct val="0"/>
              </a:spcBef>
              <a:spcAft>
                <a:spcPct val="0"/>
              </a:spcAft>
              <a:defRPr sz="1400">
                <a:solidFill>
                  <a:schemeClr val="tx1"/>
                </a:solidFill>
                <a:latin typeface="Century Gothic" panose="020B0502020202020204" pitchFamily="34" charset="0"/>
              </a:defRPr>
            </a:lvl6pPr>
            <a:lvl7pPr marL="2960688" indent="-227013" defTabSz="684213" eaLnBrk="0" fontAlgn="base" hangingPunct="0">
              <a:spcBef>
                <a:spcPct val="0"/>
              </a:spcBef>
              <a:spcAft>
                <a:spcPct val="0"/>
              </a:spcAft>
              <a:defRPr sz="1400">
                <a:solidFill>
                  <a:schemeClr val="tx1"/>
                </a:solidFill>
                <a:latin typeface="Century Gothic" panose="020B0502020202020204" pitchFamily="34" charset="0"/>
              </a:defRPr>
            </a:lvl7pPr>
            <a:lvl8pPr marL="3417888" indent="-227013" defTabSz="684213" eaLnBrk="0" fontAlgn="base" hangingPunct="0">
              <a:spcBef>
                <a:spcPct val="0"/>
              </a:spcBef>
              <a:spcAft>
                <a:spcPct val="0"/>
              </a:spcAft>
              <a:defRPr sz="1400">
                <a:solidFill>
                  <a:schemeClr val="tx1"/>
                </a:solidFill>
                <a:latin typeface="Century Gothic" panose="020B0502020202020204" pitchFamily="34" charset="0"/>
              </a:defRPr>
            </a:lvl8pPr>
            <a:lvl9pPr marL="3875088" indent="-227013"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896D8E5A-9BF2-467C-97AC-016BA31EDEC4}" type="slidenum">
              <a:rPr lang="en-GB" altLang="en-US" sz="1200" smtClean="0">
                <a:latin typeface="Calibri" panose="020F0502020204030204" pitchFamily="34" charset="0"/>
              </a:rPr>
              <a:pPr defTabSz="684213" fontAlgn="base">
                <a:spcBef>
                  <a:spcPct val="0"/>
                </a:spcBef>
                <a:spcAft>
                  <a:spcPct val="0"/>
                </a:spcAft>
              </a:pPr>
              <a:t>9</a:t>
            </a:fld>
            <a:endParaRPr lang="en-GB" altLang="en-US" sz="1200" smtClean="0">
              <a:latin typeface="Calibri" panose="020F0502020204030204" pitchFamily="34" charset="0"/>
            </a:endParaRPr>
          </a:p>
        </p:txBody>
      </p:sp>
    </p:spTree>
    <p:extLst>
      <p:ext uri="{BB962C8B-B14F-4D97-AF65-F5344CB8AC3E}">
        <p14:creationId xmlns:p14="http://schemas.microsoft.com/office/powerpoint/2010/main" val="97244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defTabSz="684213" fontAlgn="base">
              <a:spcBef>
                <a:spcPct val="0"/>
              </a:spcBef>
              <a:spcAft>
                <a:spcPct val="0"/>
              </a:spcAft>
            </a:pPr>
            <a:fld id="{6EAEB478-F4F9-4A6D-9AF8-0B50B49ABE81}" type="slidenum">
              <a:rPr lang="en-GB" altLang="en-US" sz="1200" smtClean="0">
                <a:solidFill>
                  <a:srgbClr val="000000"/>
                </a:solidFill>
                <a:latin typeface="Calibri" panose="020F0502020204030204" pitchFamily="34" charset="0"/>
              </a:rPr>
              <a:pPr defTabSz="684213" fontAlgn="base">
                <a:spcBef>
                  <a:spcPct val="0"/>
                </a:spcBef>
                <a:spcAft>
                  <a:spcPct val="0"/>
                </a:spcAft>
              </a:pPr>
              <a:t>10</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723260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a:extLst/>
          </p:cNvPr>
          <p:cNvGrpSpPr/>
          <p:nvPr userDrawn="1"/>
        </p:nvGrpSpPr>
        <p:grpSpPr>
          <a:xfrm>
            <a:off x="3" y="7"/>
            <a:ext cx="6543444" cy="3346101"/>
            <a:chOff x="1" y="0"/>
            <a:chExt cx="6543444" cy="3346101"/>
          </a:xfrm>
          <a:solidFill>
            <a:schemeClr val="accent1"/>
          </a:solidFill>
        </p:grpSpPr>
        <p:sp>
          <p:nvSpPr>
            <p:cNvPr id="4" name="Parallelogram 8">
              <a:extLst/>
            </p:cNvPr>
            <p:cNvSpPr/>
            <p:nvPr/>
          </p:nvSpPr>
          <p:spPr>
            <a:xfrm>
              <a:off x="872397" y="0"/>
              <a:ext cx="5671048" cy="3346101"/>
            </a:xfrm>
            <a:custGeom>
              <a:avLst/>
              <a:gdLst/>
              <a:ahLst/>
              <a:cxnLst/>
              <a:rect l="l" t="t" r="r" b="b"/>
              <a:pathLst>
                <a:path w="5671048" h="3346101">
                  <a:moveTo>
                    <a:pt x="1554431" y="0"/>
                  </a:moveTo>
                  <a:lnTo>
                    <a:pt x="5671048" y="0"/>
                  </a:lnTo>
                  <a:cubicBezTo>
                    <a:pt x="5013701" y="227223"/>
                    <a:pt x="4540506" y="870277"/>
                    <a:pt x="4540506" y="1627834"/>
                  </a:cubicBezTo>
                  <a:cubicBezTo>
                    <a:pt x="4540506" y="2049972"/>
                    <a:pt x="4687439" y="2436555"/>
                    <a:pt x="4931829" y="2735178"/>
                  </a:cubicBezTo>
                  <a:lnTo>
                    <a:pt x="4648024" y="3346101"/>
                  </a:lnTo>
                  <a:lnTo>
                    <a:pt x="0" y="33461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5" name="Rectangle 4">
              <a:extLst/>
            </p:cNvPr>
            <p:cNvSpPr/>
            <p:nvPr/>
          </p:nvSpPr>
          <p:spPr>
            <a:xfrm>
              <a:off x="1" y="0"/>
              <a:ext cx="2823586" cy="33461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grpSp>
      <p:sp>
        <p:nvSpPr>
          <p:cNvPr id="6" name="Rectangle 10">
            <a:extLst/>
          </p:cNvPr>
          <p:cNvSpPr/>
          <p:nvPr/>
        </p:nvSpPr>
        <p:spPr>
          <a:xfrm>
            <a:off x="7392991" y="0"/>
            <a:ext cx="1751012" cy="3346450"/>
          </a:xfrm>
          <a:custGeom>
            <a:avLst/>
            <a:gdLst/>
            <a:ahLst/>
            <a:cxnLst/>
            <a:rect l="l" t="t" r="r" b="b"/>
            <a:pathLst>
              <a:path w="1751479" h="3346101">
                <a:moveTo>
                  <a:pt x="0" y="0"/>
                </a:moveTo>
                <a:lnTo>
                  <a:pt x="1751479" y="0"/>
                </a:lnTo>
                <a:lnTo>
                  <a:pt x="1751479" y="3054699"/>
                </a:lnTo>
                <a:lnTo>
                  <a:pt x="1751479" y="3346101"/>
                </a:lnTo>
                <a:lnTo>
                  <a:pt x="0" y="33461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p>
        </p:txBody>
      </p:sp>
      <p:sp>
        <p:nvSpPr>
          <p:cNvPr id="7" name="Rectangle 6">
            <a:extLst/>
          </p:cNvPr>
          <p:cNvSpPr/>
          <p:nvPr userDrawn="1"/>
        </p:nvSpPr>
        <p:spPr>
          <a:xfrm>
            <a:off x="0" y="3346450"/>
            <a:ext cx="9144000" cy="96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66" eaLnBrk="1" fontAlgn="auto" hangingPunct="1">
              <a:spcBef>
                <a:spcPts val="0"/>
              </a:spcBef>
              <a:spcAft>
                <a:spcPts val="0"/>
              </a:spcAft>
              <a:defRPr/>
            </a:pPr>
            <a:endParaRPr lang="en-US" sz="1400"/>
          </a:p>
        </p:txBody>
      </p:sp>
      <p:grpSp>
        <p:nvGrpSpPr>
          <p:cNvPr id="8" name="Group 18"/>
          <p:cNvGrpSpPr>
            <a:grpSpLocks/>
          </p:cNvGrpSpPr>
          <p:nvPr userDrawn="1"/>
        </p:nvGrpSpPr>
        <p:grpSpPr bwMode="auto">
          <a:xfrm>
            <a:off x="5480053" y="0"/>
            <a:ext cx="3663951" cy="3346450"/>
            <a:chOff x="5480096" y="0"/>
            <a:chExt cx="3663904" cy="3346101"/>
          </a:xfrm>
        </p:grpSpPr>
        <p:sp>
          <p:nvSpPr>
            <p:cNvPr id="9" name="Parallelogram 7">
              <a:extLst/>
            </p:cNvPr>
            <p:cNvSpPr/>
            <p:nvPr/>
          </p:nvSpPr>
          <p:spPr>
            <a:xfrm>
              <a:off x="5584870" y="0"/>
              <a:ext cx="3559130" cy="3346101"/>
            </a:xfrm>
            <a:custGeom>
              <a:avLst/>
              <a:gdLst/>
              <a:ahLst/>
              <a:cxnLst/>
              <a:rect l="l" t="t" r="r" b="b"/>
              <a:pathLst>
                <a:path w="3559485" h="3346101">
                  <a:moveTo>
                    <a:pt x="1554431" y="0"/>
                  </a:moveTo>
                  <a:lnTo>
                    <a:pt x="3559485" y="0"/>
                  </a:lnTo>
                  <a:lnTo>
                    <a:pt x="3559485" y="1187446"/>
                  </a:lnTo>
                  <a:lnTo>
                    <a:pt x="2556682" y="3346101"/>
                  </a:lnTo>
                  <a:lnTo>
                    <a:pt x="0" y="33461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10" name="Oval 15">
              <a:extLst/>
            </p:cNvPr>
            <p:cNvSpPr/>
            <p:nvPr userDrawn="1"/>
          </p:nvSpPr>
          <p:spPr>
            <a:xfrm>
              <a:off x="5480096" y="0"/>
              <a:ext cx="3228934" cy="3295306"/>
            </a:xfrm>
            <a:custGeom>
              <a:avLst/>
              <a:gdLst/>
              <a:ahLst/>
              <a:cxnLst/>
              <a:rect l="l" t="t" r="r" b="b"/>
              <a:pathLst>
                <a:path w="3229704" h="3295862">
                  <a:moveTo>
                    <a:pt x="1228405" y="0"/>
                  </a:moveTo>
                  <a:lnTo>
                    <a:pt x="2001300" y="0"/>
                  </a:lnTo>
                  <a:cubicBezTo>
                    <a:pt x="2706780" y="177704"/>
                    <a:pt x="3229704" y="836989"/>
                    <a:pt x="3229704" y="1622811"/>
                  </a:cubicBezTo>
                  <a:cubicBezTo>
                    <a:pt x="3229704" y="2546812"/>
                    <a:pt x="2506710" y="3295862"/>
                    <a:pt x="1614852" y="3295862"/>
                  </a:cubicBezTo>
                  <a:cubicBezTo>
                    <a:pt x="722994" y="3295862"/>
                    <a:pt x="0" y="2546812"/>
                    <a:pt x="0" y="1622811"/>
                  </a:cubicBezTo>
                  <a:cubicBezTo>
                    <a:pt x="0" y="836989"/>
                    <a:pt x="522924" y="177704"/>
                    <a:pt x="122840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grpSp>
      <p:pic>
        <p:nvPicPr>
          <p:cNvPr id="11"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4951" y="3679831"/>
            <a:ext cx="35941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whole school empowerment.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7913" y="361950"/>
            <a:ext cx="23637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913" y="776910"/>
            <a:ext cx="4958859" cy="1482539"/>
          </a:xfrm>
        </p:spPr>
        <p:txBody>
          <a:bodyPr>
            <a:noAutofit/>
          </a:bodyPr>
          <a:lstStyle>
            <a:lvl1pPr algn="l">
              <a:defRPr sz="3200" b="0" spc="-113">
                <a:solidFill>
                  <a:schemeClr val="bg1"/>
                </a:solidFill>
                <a:latin typeface="+mj-lt"/>
                <a:cs typeface="Miriam" pitchFamily="34" charset="-79"/>
              </a:defRPr>
            </a:lvl1pPr>
          </a:lstStyle>
          <a:p>
            <a:endParaRPr lang="en-US" dirty="0"/>
          </a:p>
        </p:txBody>
      </p:sp>
      <p:sp>
        <p:nvSpPr>
          <p:cNvPr id="13" name="Oval 12">
            <a:extLst>
              <a:ext uri="{FF2B5EF4-FFF2-40B4-BE49-F238E27FC236}">
                <a16:creationId xmlns:a16="http://schemas.microsoft.com/office/drawing/2014/main" xmlns="" id="{973B63BE-54C0-4077-8FF8-31F8631187FF}"/>
              </a:ext>
            </a:extLst>
          </p:cNvPr>
          <p:cNvSpPr/>
          <p:nvPr userDrawn="1"/>
        </p:nvSpPr>
        <p:spPr>
          <a:xfrm>
            <a:off x="8842375" y="4852988"/>
            <a:ext cx="180975" cy="179387"/>
          </a:xfrm>
          <a:prstGeom prst="ellipse">
            <a:avLst/>
          </a:prstGeom>
          <a:solidFill>
            <a:schemeClr val="bg1">
              <a:lumMod val="75000"/>
              <a:alpha val="99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dirty="0">
                <a:solidFill>
                  <a:schemeClr val="accent1"/>
                </a:solidFill>
              </a:rPr>
              <a:t>1</a:t>
            </a:r>
          </a:p>
        </p:txBody>
      </p:sp>
      <p:sp>
        <p:nvSpPr>
          <p:cNvPr id="14" name="Rectangle 13"/>
          <p:cNvSpPr/>
          <p:nvPr userDrawn="1"/>
        </p:nvSpPr>
        <p:spPr>
          <a:xfrm>
            <a:off x="396913" y="4534293"/>
            <a:ext cx="1582716" cy="6092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0760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AT OUR TEAM">
    <p:spTree>
      <p:nvGrpSpPr>
        <p:cNvPr id="1" name=""/>
        <p:cNvGrpSpPr/>
        <p:nvPr/>
      </p:nvGrpSpPr>
      <p:grpSpPr>
        <a:xfrm>
          <a:off x="0" y="0"/>
          <a:ext cx="0" cy="0"/>
          <a:chOff x="0" y="0"/>
          <a:chExt cx="0" cy="0"/>
        </a:xfrm>
      </p:grpSpPr>
      <p:sp>
        <p:nvSpPr>
          <p:cNvPr id="4" name="Rectangle 3">
            <a:extLst/>
          </p:cNvPr>
          <p:cNvSpPr/>
          <p:nvPr userDrawn="1"/>
        </p:nvSpPr>
        <p:spPr>
          <a:xfrm>
            <a:off x="4529141" y="0"/>
            <a:ext cx="4614863" cy="51435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p>
        </p:txBody>
      </p:sp>
      <p:grpSp>
        <p:nvGrpSpPr>
          <p:cNvPr id="6" name="Group 14"/>
          <p:cNvGrpSpPr>
            <a:grpSpLocks/>
          </p:cNvGrpSpPr>
          <p:nvPr userDrawn="1"/>
        </p:nvGrpSpPr>
        <p:grpSpPr bwMode="auto">
          <a:xfrm>
            <a:off x="5422904" y="3508381"/>
            <a:ext cx="2830513" cy="1084263"/>
            <a:chOff x="4922874" y="2904775"/>
            <a:chExt cx="3908264" cy="1497104"/>
          </a:xfrm>
        </p:grpSpPr>
        <p:sp>
          <p:nvSpPr>
            <p:cNvPr id="7" name="Rectangle: Rounded Corners 3">
              <a:extLst/>
            </p:cNvPr>
            <p:cNvSpPr/>
            <p:nvPr userDrawn="1"/>
          </p:nvSpPr>
          <p:spPr>
            <a:xfrm>
              <a:off x="4922874" y="2904775"/>
              <a:ext cx="3908264" cy="1497104"/>
            </a:xfrm>
            <a:prstGeom prst="roundRect">
              <a:avLst>
                <a:gd name="adj" fmla="val 10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pic>
          <p:nvPicPr>
            <p:cNvPr id="8"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77" y="3082458"/>
              <a:ext cx="3593858" cy="114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userDrawn="1"/>
        </p:nvSpPr>
        <p:spPr>
          <a:xfrm>
            <a:off x="469900" y="4592644"/>
            <a:ext cx="1660525" cy="441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3" name="Title 2"/>
          <p:cNvSpPr>
            <a:spLocks noGrp="1"/>
          </p:cNvSpPr>
          <p:nvPr>
            <p:ph type="title"/>
          </p:nvPr>
        </p:nvSpPr>
        <p:spPr>
          <a:xfrm>
            <a:off x="4842336" y="514543"/>
            <a:ext cx="3988805" cy="984648"/>
          </a:xfrm>
        </p:spPr>
        <p:txBody>
          <a:bodyPr/>
          <a:lstStyle>
            <a:lvl1pPr algn="ctr">
              <a:defRPr>
                <a:solidFill>
                  <a:schemeClr val="bg1"/>
                </a:solidFill>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1" y="0"/>
            <a:ext cx="4529139" cy="5143500"/>
          </a:xfrm>
        </p:spPr>
        <p:txBody>
          <a:bodyPr rtlCol="0">
            <a:normAutofit/>
          </a:bodyPr>
          <a:lstStyle>
            <a:lvl1pPr algn="ctr">
              <a:defRPr/>
            </a:lvl1pPr>
          </a:lstStyle>
          <a:p>
            <a:pPr lvl="0"/>
            <a:endParaRPr lang="en-US" noProof="0"/>
          </a:p>
        </p:txBody>
      </p:sp>
    </p:spTree>
    <p:extLst>
      <p:ext uri="{BB962C8B-B14F-4D97-AF65-F5344CB8AC3E}">
        <p14:creationId xmlns:p14="http://schemas.microsoft.com/office/powerpoint/2010/main" val="1861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UR SERVICE">
    <p:spTree>
      <p:nvGrpSpPr>
        <p:cNvPr id="1" name=""/>
        <p:cNvGrpSpPr/>
        <p:nvPr/>
      </p:nvGrpSpPr>
      <p:grpSpPr>
        <a:xfrm>
          <a:off x="0" y="0"/>
          <a:ext cx="0" cy="0"/>
          <a:chOff x="0" y="0"/>
          <a:chExt cx="0" cy="0"/>
        </a:xfrm>
      </p:grpSpPr>
      <p:sp>
        <p:nvSpPr>
          <p:cNvPr id="8" name="Frame 7">
            <a:extLst/>
          </p:cNvPr>
          <p:cNvSpPr/>
          <p:nvPr userDrawn="1"/>
        </p:nvSpPr>
        <p:spPr>
          <a:xfrm>
            <a:off x="787400" y="919169"/>
            <a:ext cx="217488" cy="1571625"/>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solidFill>
                <a:schemeClr val="tx1"/>
              </a:solidFill>
            </a:endParaRPr>
          </a:p>
        </p:txBody>
      </p:sp>
      <p:sp>
        <p:nvSpPr>
          <p:cNvPr id="9" name="Frame 7">
            <a:extLst/>
          </p:cNvPr>
          <p:cNvSpPr/>
          <p:nvPr userDrawn="1"/>
        </p:nvSpPr>
        <p:spPr>
          <a:xfrm>
            <a:off x="787400" y="2870206"/>
            <a:ext cx="217488" cy="1571625"/>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solidFill>
                <a:schemeClr val="tx1"/>
              </a:solidFill>
            </a:endParaRPr>
          </a:p>
        </p:txBody>
      </p:sp>
      <p:sp>
        <p:nvSpPr>
          <p:cNvPr id="10" name="Frame 7">
            <a:extLst/>
          </p:cNvPr>
          <p:cNvSpPr/>
          <p:nvPr userDrawn="1"/>
        </p:nvSpPr>
        <p:spPr>
          <a:xfrm flipH="1">
            <a:off x="8064500" y="919169"/>
            <a:ext cx="217488" cy="1571625"/>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solidFill>
                <a:schemeClr val="tx1"/>
              </a:solidFill>
            </a:endParaRPr>
          </a:p>
        </p:txBody>
      </p:sp>
      <p:sp>
        <p:nvSpPr>
          <p:cNvPr id="11" name="Frame 7">
            <a:extLst/>
          </p:cNvPr>
          <p:cNvSpPr/>
          <p:nvPr userDrawn="1"/>
        </p:nvSpPr>
        <p:spPr>
          <a:xfrm flipH="1">
            <a:off x="8064500" y="2870206"/>
            <a:ext cx="217488" cy="1571625"/>
          </a:xfrm>
          <a:custGeom>
            <a:avLst/>
            <a:gdLst/>
            <a:ahLst/>
            <a:cxnLst/>
            <a:rect l="l" t="t" r="r" b="b"/>
            <a:pathLst>
              <a:path w="216952" h="1570964">
                <a:moveTo>
                  <a:pt x="0" y="0"/>
                </a:moveTo>
                <a:lnTo>
                  <a:pt x="216952" y="0"/>
                </a:lnTo>
                <a:lnTo>
                  <a:pt x="216952" y="24490"/>
                </a:lnTo>
                <a:lnTo>
                  <a:pt x="24490" y="24490"/>
                </a:lnTo>
                <a:lnTo>
                  <a:pt x="24490" y="1546474"/>
                </a:lnTo>
                <a:lnTo>
                  <a:pt x="216952" y="1546474"/>
                </a:lnTo>
                <a:lnTo>
                  <a:pt x="216952" y="1570964"/>
                </a:lnTo>
                <a:lnTo>
                  <a:pt x="0" y="1570964"/>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eaLnBrk="1" fontAlgn="auto" hangingPunct="1">
              <a:spcBef>
                <a:spcPts val="0"/>
              </a:spcBef>
              <a:spcAft>
                <a:spcPts val="0"/>
              </a:spcAft>
              <a:defRPr/>
            </a:pPr>
            <a:endParaRPr lang="en-US" sz="1400">
              <a:solidFill>
                <a:schemeClr val="tx1"/>
              </a:solidFill>
            </a:endParaRPr>
          </a:p>
        </p:txBody>
      </p:sp>
      <p:sp>
        <p:nvSpPr>
          <p:cNvPr id="7" name="Text Placeholder 2"/>
          <p:cNvSpPr>
            <a:spLocks noGrp="1"/>
          </p:cNvSpPr>
          <p:nvPr>
            <p:ph type="body" sz="quarter" idx="14"/>
          </p:nvPr>
        </p:nvSpPr>
        <p:spPr>
          <a:xfrm>
            <a:off x="3619653" y="1019020"/>
            <a:ext cx="4529553" cy="1371600"/>
          </a:xfrm>
          <a:prstGeom prst="rect">
            <a:avLst/>
          </a:prstGeom>
        </p:spPr>
        <p:txBody>
          <a:bodyPr>
            <a:normAutofit/>
          </a:bodyPr>
          <a:lstStyle>
            <a:lvl1pPr marL="0" indent="0" algn="l">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2" name="Title 1"/>
          <p:cNvSpPr>
            <a:spLocks noGrp="1"/>
          </p:cNvSpPr>
          <p:nvPr>
            <p:ph type="title"/>
          </p:nvPr>
        </p:nvSpPr>
        <p:spPr/>
        <p:txBody>
          <a:bodyPr/>
          <a:lstStyle>
            <a:lvl1pPr>
              <a:defRPr/>
            </a:lvl1pPr>
          </a:lstStyle>
          <a:p>
            <a:endParaRPr lang="en-US" dirty="0"/>
          </a:p>
        </p:txBody>
      </p:sp>
      <p:sp>
        <p:nvSpPr>
          <p:cNvPr id="4" name="Picture Placeholder 3"/>
          <p:cNvSpPr>
            <a:spLocks noGrp="1"/>
          </p:cNvSpPr>
          <p:nvPr>
            <p:ph type="pic" sz="quarter" idx="25"/>
          </p:nvPr>
        </p:nvSpPr>
        <p:spPr>
          <a:xfrm>
            <a:off x="896547" y="1019020"/>
            <a:ext cx="2293144" cy="1371600"/>
          </a:xfrm>
        </p:spPr>
        <p:txBody>
          <a:bodyPr rtlCol="0">
            <a:normAutofit/>
          </a:bodyPr>
          <a:lstStyle/>
          <a:p>
            <a:pPr lvl="0"/>
            <a:endParaRPr lang="en-US" noProof="0"/>
          </a:p>
        </p:txBody>
      </p:sp>
      <p:sp>
        <p:nvSpPr>
          <p:cNvPr id="19" name="Text Placeholder 2"/>
          <p:cNvSpPr>
            <a:spLocks noGrp="1"/>
          </p:cNvSpPr>
          <p:nvPr>
            <p:ph type="body" sz="quarter" idx="26"/>
          </p:nvPr>
        </p:nvSpPr>
        <p:spPr>
          <a:xfrm>
            <a:off x="3641430" y="2970073"/>
            <a:ext cx="4529553" cy="1371600"/>
          </a:xfrm>
          <a:prstGeom prst="rect">
            <a:avLst/>
          </a:prstGeom>
        </p:spPr>
        <p:txBody>
          <a:bodyPr>
            <a:normAutofit/>
          </a:bodyPr>
          <a:lstStyle>
            <a:lvl1pPr marL="0" indent="0" algn="l">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23" name="Picture Placeholder 3"/>
          <p:cNvSpPr>
            <a:spLocks noGrp="1"/>
          </p:cNvSpPr>
          <p:nvPr>
            <p:ph type="pic" sz="quarter" idx="27"/>
          </p:nvPr>
        </p:nvSpPr>
        <p:spPr>
          <a:xfrm>
            <a:off x="918324" y="2970073"/>
            <a:ext cx="2293144" cy="1371600"/>
          </a:xfrm>
        </p:spPr>
        <p:txBody>
          <a:bodyPr rtlCol="0">
            <a:normAutofit/>
          </a:bodyPr>
          <a:lstStyle/>
          <a:p>
            <a:pPr lvl="0"/>
            <a:endParaRPr lang="en-US" noProof="0"/>
          </a:p>
        </p:txBody>
      </p:sp>
    </p:spTree>
    <p:extLst>
      <p:ext uri="{BB962C8B-B14F-4D97-AF65-F5344CB8AC3E}">
        <p14:creationId xmlns:p14="http://schemas.microsoft.com/office/powerpoint/2010/main" val="176775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0" name="Group 13"/>
          <p:cNvGrpSpPr>
            <a:grpSpLocks/>
          </p:cNvGrpSpPr>
          <p:nvPr userDrawn="1"/>
        </p:nvGrpSpPr>
        <p:grpSpPr bwMode="auto">
          <a:xfrm>
            <a:off x="263529" y="2325688"/>
            <a:ext cx="8616951" cy="654050"/>
            <a:chOff x="371789" y="2426676"/>
            <a:chExt cx="9716345" cy="703385"/>
          </a:xfrm>
        </p:grpSpPr>
        <p:sp>
          <p:nvSpPr>
            <p:cNvPr id="21" name="Rounded Rectangle 14">
              <a:extLst/>
            </p:cNvPr>
            <p:cNvSpPr/>
            <p:nvPr userDrawn="1"/>
          </p:nvSpPr>
          <p:spPr>
            <a:xfrm>
              <a:off x="371789" y="2426676"/>
              <a:ext cx="2267983" cy="703385"/>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22" name="Rounded Rectangle 15">
              <a:extLst/>
            </p:cNvPr>
            <p:cNvSpPr/>
            <p:nvPr userDrawn="1"/>
          </p:nvSpPr>
          <p:spPr>
            <a:xfrm>
              <a:off x="2233432" y="2426676"/>
              <a:ext cx="2267983" cy="703385"/>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23" name="Rounded Rectangle 16">
              <a:extLst/>
            </p:cNvPr>
            <p:cNvSpPr/>
            <p:nvPr userDrawn="1"/>
          </p:nvSpPr>
          <p:spPr>
            <a:xfrm>
              <a:off x="4095075" y="2426676"/>
              <a:ext cx="2269773" cy="703385"/>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24" name="Rounded Rectangle 17">
              <a:extLst/>
            </p:cNvPr>
            <p:cNvSpPr/>
            <p:nvPr userDrawn="1"/>
          </p:nvSpPr>
          <p:spPr>
            <a:xfrm>
              <a:off x="5958509" y="2426676"/>
              <a:ext cx="2267982" cy="703385"/>
            </a:xfrm>
            <a:prstGeom prst="roundRect">
              <a:avLst>
                <a:gd name="adj" fmla="val 50000"/>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25" name="Rounded Rectangle 18">
              <a:extLst/>
            </p:cNvPr>
            <p:cNvSpPr/>
            <p:nvPr userDrawn="1"/>
          </p:nvSpPr>
          <p:spPr>
            <a:xfrm>
              <a:off x="7820152" y="2426676"/>
              <a:ext cx="2267982" cy="703385"/>
            </a:xfrm>
            <a:prstGeom prst="roundRect">
              <a:avLst>
                <a:gd name="adj" fmla="val 5000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grpSp>
      <p:sp>
        <p:nvSpPr>
          <p:cNvPr id="2" name="Title 1"/>
          <p:cNvSpPr>
            <a:spLocks noGrp="1"/>
          </p:cNvSpPr>
          <p:nvPr>
            <p:ph type="title"/>
          </p:nvPr>
        </p:nvSpPr>
        <p:spPr/>
        <p:txBody>
          <a:bodyPr/>
          <a:lstStyle/>
          <a:p>
            <a:r>
              <a:rPr lang="en-US" dirty="0"/>
              <a:t>Click to edit Master title style</a:t>
            </a:r>
          </a:p>
        </p:txBody>
      </p:sp>
      <p:sp>
        <p:nvSpPr>
          <p:cNvPr id="9" name="Text Placeholder 2"/>
          <p:cNvSpPr>
            <a:spLocks noGrp="1"/>
          </p:cNvSpPr>
          <p:nvPr>
            <p:ph type="body" sz="quarter" idx="14"/>
          </p:nvPr>
        </p:nvSpPr>
        <p:spPr>
          <a:xfrm>
            <a:off x="6869310" y="1286195"/>
            <a:ext cx="2093823" cy="944545"/>
          </a:xfrm>
          <a:prstGeom prst="rect">
            <a:avLst/>
          </a:prstGeom>
        </p:spPr>
        <p:txBody>
          <a:bodyPr anchor="b">
            <a:normAutofit/>
          </a:bodyPr>
          <a:lstStyle>
            <a:lvl1pPr marL="0" indent="0" algn="ctr">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0" name="Text Placeholder 2"/>
          <p:cNvSpPr>
            <a:spLocks noGrp="1"/>
          </p:cNvSpPr>
          <p:nvPr>
            <p:ph type="body" sz="quarter" idx="15"/>
          </p:nvPr>
        </p:nvSpPr>
        <p:spPr>
          <a:xfrm>
            <a:off x="3525093" y="1286195"/>
            <a:ext cx="2093823" cy="944545"/>
          </a:xfrm>
          <a:prstGeom prst="rect">
            <a:avLst/>
          </a:prstGeom>
        </p:spPr>
        <p:txBody>
          <a:bodyPr anchor="b">
            <a:normAutofit/>
          </a:bodyPr>
          <a:lstStyle>
            <a:lvl1pPr marL="0" indent="0" algn="ctr">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1" name="Text Placeholder 2"/>
          <p:cNvSpPr>
            <a:spLocks noGrp="1"/>
          </p:cNvSpPr>
          <p:nvPr>
            <p:ph type="body" sz="quarter" idx="16"/>
          </p:nvPr>
        </p:nvSpPr>
        <p:spPr>
          <a:xfrm>
            <a:off x="221067" y="1286195"/>
            <a:ext cx="2093823" cy="944545"/>
          </a:xfrm>
          <a:prstGeom prst="rect">
            <a:avLst/>
          </a:prstGeom>
        </p:spPr>
        <p:txBody>
          <a:bodyPr anchor="b">
            <a:normAutofit/>
          </a:bodyPr>
          <a:lstStyle>
            <a:lvl1pPr marL="0" indent="0" algn="ctr">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3" name="Text Placeholder 2"/>
          <p:cNvSpPr>
            <a:spLocks noGrp="1"/>
          </p:cNvSpPr>
          <p:nvPr>
            <p:ph type="body" sz="quarter" idx="18"/>
          </p:nvPr>
        </p:nvSpPr>
        <p:spPr>
          <a:xfrm>
            <a:off x="5176665" y="3066423"/>
            <a:ext cx="2093823" cy="944545"/>
          </a:xfrm>
          <a:prstGeom prst="rect">
            <a:avLst/>
          </a:prstGeom>
        </p:spPr>
        <p:txBody>
          <a:bodyPr>
            <a:normAutofit/>
          </a:bodyPr>
          <a:lstStyle>
            <a:lvl1pPr marL="0" indent="0" algn="ctr">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4" name="Text Placeholder 2"/>
          <p:cNvSpPr>
            <a:spLocks noGrp="1"/>
          </p:cNvSpPr>
          <p:nvPr>
            <p:ph type="body" sz="quarter" idx="19"/>
          </p:nvPr>
        </p:nvSpPr>
        <p:spPr>
          <a:xfrm>
            <a:off x="1872639" y="3066425"/>
            <a:ext cx="2093823" cy="944545"/>
          </a:xfrm>
          <a:prstGeom prst="rect">
            <a:avLst/>
          </a:prstGeom>
        </p:spPr>
        <p:txBody>
          <a:bodyPr>
            <a:normAutofit/>
          </a:bodyPr>
          <a:lstStyle>
            <a:lvl1pPr marL="0" indent="0" algn="ctr">
              <a:buNone/>
              <a:defRPr sz="1200" b="0">
                <a:solidFill>
                  <a:srgbClr val="353535"/>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5" name="Text Placeholder 2"/>
          <p:cNvSpPr>
            <a:spLocks noGrp="1"/>
          </p:cNvSpPr>
          <p:nvPr>
            <p:ph type="body" sz="quarter" idx="20"/>
          </p:nvPr>
        </p:nvSpPr>
        <p:spPr>
          <a:xfrm>
            <a:off x="293163" y="2493042"/>
            <a:ext cx="1651572" cy="318197"/>
          </a:xfrm>
          <a:prstGeom prst="rect">
            <a:avLst/>
          </a:prstGeom>
        </p:spPr>
        <p:txBody>
          <a:bodyPr anchor="ctr">
            <a:normAutofit/>
          </a:bodyPr>
          <a:lstStyle>
            <a:lvl1pPr marL="0" indent="0" algn="ctr">
              <a:buNone/>
              <a:defRPr sz="1400" b="1">
                <a:solidFill>
                  <a:schemeClr val="bg1"/>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6" name="Text Placeholder 2"/>
          <p:cNvSpPr>
            <a:spLocks noGrp="1"/>
          </p:cNvSpPr>
          <p:nvPr>
            <p:ph type="body" sz="quarter" idx="21"/>
          </p:nvPr>
        </p:nvSpPr>
        <p:spPr>
          <a:xfrm>
            <a:off x="2016771" y="2493042"/>
            <a:ext cx="1651572" cy="318197"/>
          </a:xfrm>
          <a:prstGeom prst="rect">
            <a:avLst/>
          </a:prstGeom>
        </p:spPr>
        <p:txBody>
          <a:bodyPr anchor="ctr">
            <a:normAutofit/>
          </a:bodyPr>
          <a:lstStyle>
            <a:lvl1pPr marL="0" indent="0" algn="ctr">
              <a:buNone/>
              <a:defRPr sz="1400" b="1">
                <a:solidFill>
                  <a:schemeClr val="bg1"/>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7" name="Text Placeholder 2"/>
          <p:cNvSpPr>
            <a:spLocks noGrp="1"/>
          </p:cNvSpPr>
          <p:nvPr>
            <p:ph type="body" sz="quarter" idx="22"/>
          </p:nvPr>
        </p:nvSpPr>
        <p:spPr>
          <a:xfrm>
            <a:off x="3740379" y="2493042"/>
            <a:ext cx="1651572" cy="318197"/>
          </a:xfrm>
          <a:prstGeom prst="rect">
            <a:avLst/>
          </a:prstGeom>
        </p:spPr>
        <p:txBody>
          <a:bodyPr anchor="ctr">
            <a:normAutofit/>
          </a:bodyPr>
          <a:lstStyle>
            <a:lvl1pPr marL="0" indent="0" algn="ctr">
              <a:buNone/>
              <a:defRPr sz="1400" b="1">
                <a:solidFill>
                  <a:schemeClr val="bg1"/>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8" name="Text Placeholder 2"/>
          <p:cNvSpPr>
            <a:spLocks noGrp="1"/>
          </p:cNvSpPr>
          <p:nvPr>
            <p:ph type="body" sz="quarter" idx="23"/>
          </p:nvPr>
        </p:nvSpPr>
        <p:spPr>
          <a:xfrm>
            <a:off x="5463987" y="2493042"/>
            <a:ext cx="1651572" cy="318197"/>
          </a:xfrm>
          <a:prstGeom prst="rect">
            <a:avLst/>
          </a:prstGeom>
        </p:spPr>
        <p:txBody>
          <a:bodyPr anchor="ctr">
            <a:normAutofit/>
          </a:bodyPr>
          <a:lstStyle>
            <a:lvl1pPr marL="0" indent="0" algn="ctr">
              <a:buNone/>
              <a:defRPr sz="1400" b="1">
                <a:solidFill>
                  <a:schemeClr val="bg1"/>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
        <p:nvSpPr>
          <p:cNvPr id="19" name="Text Placeholder 2"/>
          <p:cNvSpPr>
            <a:spLocks noGrp="1"/>
          </p:cNvSpPr>
          <p:nvPr>
            <p:ph type="body" sz="quarter" idx="24"/>
          </p:nvPr>
        </p:nvSpPr>
        <p:spPr>
          <a:xfrm>
            <a:off x="7187591" y="2493042"/>
            <a:ext cx="1651572" cy="318197"/>
          </a:xfrm>
          <a:prstGeom prst="rect">
            <a:avLst/>
          </a:prstGeom>
        </p:spPr>
        <p:txBody>
          <a:bodyPr anchor="ctr">
            <a:normAutofit/>
          </a:bodyPr>
          <a:lstStyle>
            <a:lvl1pPr marL="0" indent="0" algn="ctr">
              <a:buNone/>
              <a:defRPr sz="1400" b="1">
                <a:solidFill>
                  <a:schemeClr val="bg1"/>
                </a:solidFill>
                <a:latin typeface="+mn-lt"/>
                <a:ea typeface="123marker" pitchFamily="2" charset="0"/>
                <a:cs typeface="WeblySleek UI Light" pitchFamily="34" charset="0"/>
              </a:defRPr>
            </a:lvl1pPr>
            <a:lvl2pPr>
              <a:defRPr sz="1800"/>
            </a:lvl2pPr>
            <a:lvl3pPr>
              <a:defRPr sz="1600"/>
            </a:lvl3pPr>
            <a:lvl4pPr>
              <a:defRPr sz="1400"/>
            </a:lvl4pPr>
            <a:lvl5pPr>
              <a:defRPr sz="1400"/>
            </a:lvl5pPr>
          </a:lstStyle>
          <a:p>
            <a:pPr lvl="0"/>
            <a:endParaRPr lang="en-US" dirty="0"/>
          </a:p>
        </p:txBody>
      </p:sp>
    </p:spTree>
    <p:extLst>
      <p:ext uri="{BB962C8B-B14F-4D97-AF65-F5344CB8AC3E}">
        <p14:creationId xmlns:p14="http://schemas.microsoft.com/office/powerpoint/2010/main" val="330219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255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79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p:cNvPr>
          <p:cNvSpPr/>
          <p:nvPr userDrawn="1"/>
        </p:nvSpPr>
        <p:spPr>
          <a:xfrm>
            <a:off x="0" y="5"/>
            <a:ext cx="9144000" cy="133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66">
              <a:defRPr/>
            </a:pPr>
            <a:endParaRPr lang="en-US" sz="1400">
              <a:solidFill>
                <a:prstClr val="white"/>
              </a:solidFill>
            </a:endParaRPr>
          </a:p>
        </p:txBody>
      </p:sp>
    </p:spTree>
    <p:extLst>
      <p:ext uri="{BB962C8B-B14F-4D97-AF65-F5344CB8AC3E}">
        <p14:creationId xmlns:p14="http://schemas.microsoft.com/office/powerpoint/2010/main" val="77984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D8A2FD8-0F9E-4085-A27D-137DE71809F7}" type="datetimeFigureOut">
              <a:rPr lang="en-GB"/>
              <a:pPr>
                <a:defRPr/>
              </a:pPr>
              <a:t>11/02/2019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008D49F-C058-4603-9462-58D788E22560}" type="slidenum">
              <a:rPr lang="en-GB" altLang="en-US"/>
              <a:pPr/>
              <a:t>‹#›</a:t>
            </a:fld>
            <a:endParaRPr lang="en-GB" altLang="en-US"/>
          </a:p>
        </p:txBody>
      </p:sp>
    </p:spTree>
    <p:extLst>
      <p:ext uri="{BB962C8B-B14F-4D97-AF65-F5344CB8AC3E}">
        <p14:creationId xmlns:p14="http://schemas.microsoft.com/office/powerpoint/2010/main" val="321383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3AD6CF0-8CDD-4ED4-9257-F9F62227DB75}" type="datetimeFigureOut">
              <a:rPr lang="en-GB"/>
              <a:pPr>
                <a:defRPr/>
              </a:pPr>
              <a:t>11/02/2019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0CAF5CE-7060-4156-9E45-AF375066A69D}" type="slidenum">
              <a:rPr lang="en-GB" altLang="en-US"/>
              <a:pPr/>
              <a:t>‹#›</a:t>
            </a:fld>
            <a:endParaRPr lang="en-GB" altLang="en-US"/>
          </a:p>
        </p:txBody>
      </p:sp>
    </p:spTree>
    <p:extLst>
      <p:ext uri="{BB962C8B-B14F-4D97-AF65-F5344CB8AC3E}">
        <p14:creationId xmlns:p14="http://schemas.microsoft.com/office/powerpoint/2010/main" val="28841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p:cNvPr>
          <p:cNvGrpSpPr/>
          <p:nvPr userDrawn="1"/>
        </p:nvGrpSpPr>
        <p:grpSpPr>
          <a:xfrm>
            <a:off x="-1" y="-1"/>
            <a:ext cx="9144001" cy="675715"/>
            <a:chOff x="-1" y="-952499"/>
            <a:chExt cx="12192001" cy="1257301"/>
          </a:xfrm>
          <a:solidFill>
            <a:schemeClr val="accent5"/>
          </a:solidFill>
        </p:grpSpPr>
        <p:sp>
          <p:nvSpPr>
            <p:cNvPr id="8" name="Parallelogram 7">
              <a:extLst/>
            </p:cNvPr>
            <p:cNvSpPr/>
            <p:nvPr/>
          </p:nvSpPr>
          <p:spPr>
            <a:xfrm>
              <a:off x="1099017" y="-952499"/>
              <a:ext cx="10687051" cy="1257301"/>
            </a:xfrm>
            <a:prstGeom prst="parallelogram">
              <a:avLst>
                <a:gd name="adj" fmla="val 46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9" name="Parallelogram 8">
              <a:extLst/>
            </p:cNvPr>
            <p:cNvSpPr/>
            <p:nvPr/>
          </p:nvSpPr>
          <p:spPr>
            <a:xfrm>
              <a:off x="35956" y="-952499"/>
              <a:ext cx="1638300" cy="1257300"/>
            </a:xfrm>
            <a:prstGeom prst="parallelogram">
              <a:avLst>
                <a:gd name="adj" fmla="val 46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10" name="Rectangle 9">
              <a:extLst/>
            </p:cNvPr>
            <p:cNvSpPr/>
            <p:nvPr/>
          </p:nvSpPr>
          <p:spPr>
            <a:xfrm>
              <a:off x="10553700" y="-951174"/>
              <a:ext cx="1638300" cy="1255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sp>
          <p:nvSpPr>
            <p:cNvPr id="11" name="Rectangle 10">
              <a:extLst/>
            </p:cNvPr>
            <p:cNvSpPr/>
            <p:nvPr/>
          </p:nvSpPr>
          <p:spPr>
            <a:xfrm>
              <a:off x="-1" y="-951174"/>
              <a:ext cx="628651" cy="1255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eaLnBrk="1" fontAlgn="auto" hangingPunct="1">
                <a:spcBef>
                  <a:spcPts val="0"/>
                </a:spcBef>
                <a:spcAft>
                  <a:spcPts val="0"/>
                </a:spcAft>
                <a:defRPr/>
              </a:pPr>
              <a:endParaRPr lang="en-US" sz="1400"/>
            </a:p>
          </p:txBody>
        </p:sp>
      </p:grpSp>
      <p:sp>
        <p:nvSpPr>
          <p:cNvPr id="1027" name="Title Placeholder 1"/>
          <p:cNvSpPr>
            <a:spLocks noGrp="1"/>
          </p:cNvSpPr>
          <p:nvPr>
            <p:ph type="title"/>
          </p:nvPr>
        </p:nvSpPr>
        <p:spPr bwMode="auto">
          <a:xfrm>
            <a:off x="541340" y="4769"/>
            <a:ext cx="806132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571500" y="881065"/>
            <a:ext cx="8001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1500" y="4641856"/>
            <a:ext cx="1193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2137" y="4641856"/>
            <a:ext cx="360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3" r:id="rId5"/>
    <p:sldLayoutId id="2147483954" r:id="rId6"/>
    <p:sldLayoutId id="2147483960" r:id="rId7"/>
    <p:sldLayoutId id="2147483962" r:id="rId8"/>
    <p:sldLayoutId id="2147483964" r:id="rId9"/>
  </p:sldLayoutIdLst>
  <p:hf sldNum="0" hdr="0" ftr="0" dt="0"/>
  <p:txStyles>
    <p:titleStyle>
      <a:lvl1pPr algn="l" defTabSz="684196" rtl="0" eaLnBrk="0" fontAlgn="base" hangingPunct="0">
        <a:lnSpc>
          <a:spcPct val="90000"/>
        </a:lnSpc>
        <a:spcBef>
          <a:spcPct val="0"/>
        </a:spcBef>
        <a:spcAft>
          <a:spcPct val="0"/>
        </a:spcAft>
        <a:defRPr sz="2800" b="1" kern="1200">
          <a:solidFill>
            <a:schemeClr val="accent1"/>
          </a:solidFill>
          <a:latin typeface="+mj-lt"/>
          <a:ea typeface="+mj-ea"/>
          <a:cs typeface="+mj-cs"/>
        </a:defRPr>
      </a:lvl1pPr>
      <a:lvl2pPr algn="l" defTabSz="684196" rtl="0" eaLnBrk="0" fontAlgn="base" hangingPunct="0">
        <a:lnSpc>
          <a:spcPct val="90000"/>
        </a:lnSpc>
        <a:spcBef>
          <a:spcPct val="0"/>
        </a:spcBef>
        <a:spcAft>
          <a:spcPct val="0"/>
        </a:spcAft>
        <a:defRPr sz="2800" b="1">
          <a:solidFill>
            <a:schemeClr val="accent1"/>
          </a:solidFill>
          <a:latin typeface="Century Gothic" panose="020B0502020202020204" pitchFamily="34" charset="0"/>
        </a:defRPr>
      </a:lvl2pPr>
      <a:lvl3pPr algn="l" defTabSz="684196" rtl="0" eaLnBrk="0" fontAlgn="base" hangingPunct="0">
        <a:lnSpc>
          <a:spcPct val="90000"/>
        </a:lnSpc>
        <a:spcBef>
          <a:spcPct val="0"/>
        </a:spcBef>
        <a:spcAft>
          <a:spcPct val="0"/>
        </a:spcAft>
        <a:defRPr sz="2800" b="1">
          <a:solidFill>
            <a:schemeClr val="accent1"/>
          </a:solidFill>
          <a:latin typeface="Century Gothic" panose="020B0502020202020204" pitchFamily="34" charset="0"/>
        </a:defRPr>
      </a:lvl3pPr>
      <a:lvl4pPr algn="l" defTabSz="684196" rtl="0" eaLnBrk="0" fontAlgn="base" hangingPunct="0">
        <a:lnSpc>
          <a:spcPct val="90000"/>
        </a:lnSpc>
        <a:spcBef>
          <a:spcPct val="0"/>
        </a:spcBef>
        <a:spcAft>
          <a:spcPct val="0"/>
        </a:spcAft>
        <a:defRPr sz="2800" b="1">
          <a:solidFill>
            <a:schemeClr val="accent1"/>
          </a:solidFill>
          <a:latin typeface="Century Gothic" panose="020B0502020202020204" pitchFamily="34" charset="0"/>
        </a:defRPr>
      </a:lvl4pPr>
      <a:lvl5pPr algn="l" defTabSz="684196" rtl="0" eaLnBrk="0" fontAlgn="base" hangingPunct="0">
        <a:lnSpc>
          <a:spcPct val="90000"/>
        </a:lnSpc>
        <a:spcBef>
          <a:spcPct val="0"/>
        </a:spcBef>
        <a:spcAft>
          <a:spcPct val="0"/>
        </a:spcAft>
        <a:defRPr sz="2800" b="1">
          <a:solidFill>
            <a:schemeClr val="accent1"/>
          </a:solidFill>
          <a:latin typeface="Century Gothic" panose="020B0502020202020204" pitchFamily="34" charset="0"/>
        </a:defRPr>
      </a:lvl5pPr>
      <a:lvl6pPr marL="457189" algn="l" defTabSz="684196" rtl="0" fontAlgn="base">
        <a:lnSpc>
          <a:spcPct val="90000"/>
        </a:lnSpc>
        <a:spcBef>
          <a:spcPct val="0"/>
        </a:spcBef>
        <a:spcAft>
          <a:spcPct val="0"/>
        </a:spcAft>
        <a:defRPr sz="2800" b="1">
          <a:solidFill>
            <a:schemeClr val="accent1"/>
          </a:solidFill>
          <a:latin typeface="Century Gothic" panose="020B0502020202020204" pitchFamily="34" charset="0"/>
        </a:defRPr>
      </a:lvl6pPr>
      <a:lvl7pPr marL="914378" algn="l" defTabSz="684196" rtl="0" fontAlgn="base">
        <a:lnSpc>
          <a:spcPct val="90000"/>
        </a:lnSpc>
        <a:spcBef>
          <a:spcPct val="0"/>
        </a:spcBef>
        <a:spcAft>
          <a:spcPct val="0"/>
        </a:spcAft>
        <a:defRPr sz="2800" b="1">
          <a:solidFill>
            <a:schemeClr val="accent1"/>
          </a:solidFill>
          <a:latin typeface="Century Gothic" panose="020B0502020202020204" pitchFamily="34" charset="0"/>
        </a:defRPr>
      </a:lvl7pPr>
      <a:lvl8pPr marL="1371566" algn="l" defTabSz="684196" rtl="0" fontAlgn="base">
        <a:lnSpc>
          <a:spcPct val="90000"/>
        </a:lnSpc>
        <a:spcBef>
          <a:spcPct val="0"/>
        </a:spcBef>
        <a:spcAft>
          <a:spcPct val="0"/>
        </a:spcAft>
        <a:defRPr sz="2800" b="1">
          <a:solidFill>
            <a:schemeClr val="accent1"/>
          </a:solidFill>
          <a:latin typeface="Century Gothic" panose="020B0502020202020204" pitchFamily="34" charset="0"/>
        </a:defRPr>
      </a:lvl8pPr>
      <a:lvl9pPr marL="1828754" algn="l" defTabSz="684196" rtl="0" fontAlgn="base">
        <a:lnSpc>
          <a:spcPct val="90000"/>
        </a:lnSpc>
        <a:spcBef>
          <a:spcPct val="0"/>
        </a:spcBef>
        <a:spcAft>
          <a:spcPct val="0"/>
        </a:spcAft>
        <a:defRPr sz="2800" b="1">
          <a:solidFill>
            <a:schemeClr val="accent1"/>
          </a:solidFill>
          <a:latin typeface="Century Gothic" panose="020B0502020202020204" pitchFamily="34" charset="0"/>
        </a:defRPr>
      </a:lvl9pPr>
    </p:titleStyle>
    <p:bodyStyle>
      <a:lvl1pPr marL="169859" indent="-169859" algn="l" defTabSz="684196" rtl="0" eaLnBrk="0" fontAlgn="base" hangingPunct="0">
        <a:lnSpc>
          <a:spcPct val="90000"/>
        </a:lnSpc>
        <a:spcBef>
          <a:spcPts val="750"/>
        </a:spcBef>
        <a:spcAft>
          <a:spcPct val="0"/>
        </a:spcAft>
        <a:buClr>
          <a:schemeClr val="accent2"/>
        </a:buClr>
        <a:buFont typeface="Wingdings" panose="05000000000000000000" pitchFamily="2" charset="2"/>
        <a:buChar char="§"/>
        <a:defRPr sz="1100" kern="1200">
          <a:solidFill>
            <a:schemeClr val="tx1"/>
          </a:solidFill>
          <a:latin typeface="+mn-lt"/>
          <a:ea typeface="+mn-ea"/>
          <a:cs typeface="+mn-cs"/>
        </a:defRPr>
      </a:lvl1pPr>
      <a:lvl2pPr marL="512750" indent="-169859" algn="l" defTabSz="684196" rtl="0" eaLnBrk="0" fontAlgn="base" hangingPunct="0">
        <a:lnSpc>
          <a:spcPct val="90000"/>
        </a:lnSpc>
        <a:spcBef>
          <a:spcPts val="375"/>
        </a:spcBef>
        <a:spcAft>
          <a:spcPct val="0"/>
        </a:spcAft>
        <a:buClr>
          <a:schemeClr val="accent2"/>
        </a:buClr>
        <a:buFont typeface="Wingdings" panose="05000000000000000000" pitchFamily="2" charset="2"/>
        <a:buChar char="§"/>
        <a:defRPr sz="1100" kern="1200">
          <a:solidFill>
            <a:schemeClr val="tx1"/>
          </a:solidFill>
          <a:latin typeface="+mn-lt"/>
          <a:ea typeface="+mn-ea"/>
          <a:cs typeface="+mn-cs"/>
        </a:defRPr>
      </a:lvl2pPr>
      <a:lvl3pPr marL="855641" indent="-169859" algn="l" defTabSz="684196" rtl="0" eaLnBrk="0" fontAlgn="base" hangingPunct="0">
        <a:lnSpc>
          <a:spcPct val="90000"/>
        </a:lnSpc>
        <a:spcBef>
          <a:spcPts val="375"/>
        </a:spcBef>
        <a:spcAft>
          <a:spcPct val="0"/>
        </a:spcAft>
        <a:buClr>
          <a:schemeClr val="accent2"/>
        </a:buClr>
        <a:buFont typeface="Wingdings" panose="05000000000000000000" pitchFamily="2" charset="2"/>
        <a:buChar char="§"/>
        <a:defRPr sz="1100" kern="1200">
          <a:solidFill>
            <a:schemeClr val="tx1"/>
          </a:solidFill>
          <a:latin typeface="+mn-lt"/>
          <a:ea typeface="+mn-ea"/>
          <a:cs typeface="+mn-cs"/>
        </a:defRPr>
      </a:lvl3pPr>
      <a:lvl4pPr marL="1198533" indent="-169859" algn="l" defTabSz="684196" rtl="0" eaLnBrk="0" fontAlgn="base" hangingPunct="0">
        <a:lnSpc>
          <a:spcPct val="90000"/>
        </a:lnSpc>
        <a:spcBef>
          <a:spcPts val="375"/>
        </a:spcBef>
        <a:spcAft>
          <a:spcPct val="0"/>
        </a:spcAft>
        <a:buClr>
          <a:schemeClr val="accent2"/>
        </a:buClr>
        <a:buFont typeface="Wingdings" panose="05000000000000000000" pitchFamily="2" charset="2"/>
        <a:buChar char="§"/>
        <a:defRPr sz="1100" kern="1200">
          <a:solidFill>
            <a:schemeClr val="tx1"/>
          </a:solidFill>
          <a:latin typeface="+mn-lt"/>
          <a:ea typeface="+mn-ea"/>
          <a:cs typeface="+mn-cs"/>
        </a:defRPr>
      </a:lvl4pPr>
      <a:lvl5pPr marL="1541425" indent="-169859" algn="l" defTabSz="684196" rtl="0" eaLnBrk="0" fontAlgn="base" hangingPunct="0">
        <a:lnSpc>
          <a:spcPct val="90000"/>
        </a:lnSpc>
        <a:spcBef>
          <a:spcPts val="375"/>
        </a:spcBef>
        <a:spcAft>
          <a:spcPct val="0"/>
        </a:spcAft>
        <a:buClr>
          <a:schemeClr val="accent2"/>
        </a:buClr>
        <a:buFont typeface="Wingdings" panose="05000000000000000000" pitchFamily="2" charset="2"/>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p:cNvPr>
          <p:cNvSpPr>
            <a:spLocks noGrp="1"/>
          </p:cNvSpPr>
          <p:nvPr>
            <p:ph type="ctrTitle"/>
          </p:nvPr>
        </p:nvSpPr>
        <p:spPr>
          <a:xfrm>
            <a:off x="396875" y="776288"/>
            <a:ext cx="4959350" cy="1482725"/>
          </a:xfrm>
        </p:spPr>
        <p:txBody>
          <a:bodyPr rtlCol="0"/>
          <a:lstStyle/>
          <a:p>
            <a:pPr defTabSz="685766" eaLnBrk="1" fontAlgn="auto" hangingPunct="1">
              <a:spcAft>
                <a:spcPts val="0"/>
              </a:spcAft>
              <a:defRPr/>
            </a:pPr>
            <a:r>
              <a:rPr lang="en-US" sz="4400" b="1" dirty="0" smtClean="0">
                <a:cs typeface="Narkisim" panose="020E0502050101010101" pitchFamily="34" charset="-79"/>
              </a:rPr>
              <a:t>Anti-Bullying Alliance </a:t>
            </a:r>
            <a:endParaRPr lang="en-US" sz="4400" b="1" dirty="0">
              <a:cs typeface="Narkisim" panose="020E0502050101010101"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841875" y="1044575"/>
            <a:ext cx="3989388" cy="984250"/>
          </a:xfrm>
        </p:spPr>
        <p:txBody>
          <a:bodyPr/>
          <a:lstStyle/>
          <a:p>
            <a:pPr eaLnBrk="1" hangingPunct="1"/>
            <a:r>
              <a:rPr lang="en-US" altLang="en-US" smtClean="0"/>
              <a:t>What do we mean by bullying?</a:t>
            </a:r>
            <a:br>
              <a:rPr lang="en-US" altLang="en-US" smtClean="0"/>
            </a:br>
            <a:endParaRPr lang="en-US" altLang="en-US" smtClean="0"/>
          </a:p>
        </p:txBody>
      </p:sp>
      <p:pic>
        <p:nvPicPr>
          <p:cNvPr id="26627"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722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83">
              <a:defRPr/>
            </a:pPr>
            <a:endParaRPr lang="en-US" sz="800" dirty="0">
              <a:solidFill>
                <a:prstClr val="black">
                  <a:lumMod val="85000"/>
                  <a:lumOff val="15000"/>
                </a:prstClr>
              </a:solidFill>
            </a:endParaRPr>
          </a:p>
        </p:txBody>
      </p:sp>
      <p:grpSp>
        <p:nvGrpSpPr>
          <p:cNvPr id="28675" name="Group 2"/>
          <p:cNvGrpSpPr>
            <a:grpSpLocks/>
          </p:cNvGrpSpPr>
          <p:nvPr/>
        </p:nvGrpSpPr>
        <p:grpSpPr bwMode="auto">
          <a:xfrm>
            <a:off x="750888" y="1058863"/>
            <a:ext cx="7642225" cy="2439987"/>
            <a:chOff x="407368" y="1412776"/>
            <a:chExt cx="10189132" cy="3252365"/>
          </a:xfrm>
        </p:grpSpPr>
        <p:sp>
          <p:nvSpPr>
            <p:cNvPr id="28680" name="Rectangle 6"/>
            <p:cNvSpPr>
              <a:spLocks noChangeArrowheads="1"/>
            </p:cNvSpPr>
            <p:nvPr/>
          </p:nvSpPr>
          <p:spPr bwMode="auto">
            <a:xfrm>
              <a:off x="407368" y="1484784"/>
              <a:ext cx="246221" cy="31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endParaRPr lang="en-US" altLang="en-US" sz="14900">
                <a:solidFill>
                  <a:srgbClr val="000000"/>
                </a:solidFill>
              </a:endParaRPr>
            </a:p>
          </p:txBody>
        </p:sp>
        <p:sp>
          <p:nvSpPr>
            <p:cNvPr id="5" name="TextBox 4">
              <a:extLst/>
            </p:cNvPr>
            <p:cNvSpPr txBox="1"/>
            <p:nvPr/>
          </p:nvSpPr>
          <p:spPr>
            <a:xfrm>
              <a:off x="1594759" y="1412776"/>
              <a:ext cx="9001741" cy="1620893"/>
            </a:xfrm>
            <a:prstGeom prst="rect">
              <a:avLst/>
            </a:prstGeom>
            <a:noFill/>
          </p:spPr>
          <p:txBody>
            <a:bodyPr>
              <a:spAutoFit/>
            </a:bodyPr>
            <a:lstStyle/>
            <a:p>
              <a:pPr defTabSz="685783">
                <a:spcBef>
                  <a:spcPts val="900"/>
                </a:spcBef>
                <a:spcAft>
                  <a:spcPts val="900"/>
                </a:spcAft>
                <a:defRPr/>
              </a:pPr>
              <a:r>
                <a:rPr lang="en-GB" sz="1800" dirty="0">
                  <a:solidFill>
                    <a:schemeClr val="accent1"/>
                  </a:solidFill>
                  <a:latin typeface="+mn-lt"/>
                </a:rPr>
                <a:t>The ABA (Anti-Bullying Alliance) defines bullying as:</a:t>
              </a:r>
            </a:p>
            <a:p>
              <a:pPr defTabSz="685783">
                <a:spcBef>
                  <a:spcPts val="900"/>
                </a:spcBef>
                <a:spcAft>
                  <a:spcPts val="900"/>
                </a:spcAft>
                <a:defRPr/>
              </a:pPr>
              <a:endParaRPr lang="en-GB" sz="100" b="1" dirty="0">
                <a:solidFill>
                  <a:schemeClr val="accent1"/>
                </a:solidFill>
                <a:latin typeface="+mn-lt"/>
              </a:endParaRPr>
            </a:p>
            <a:p>
              <a:pPr marL="266693" indent="-266693" defTabSz="685783" eaLnBrk="1" fontAlgn="auto" hangingPunct="1">
                <a:spcBef>
                  <a:spcPts val="900"/>
                </a:spcBef>
                <a:spcAft>
                  <a:spcPts val="900"/>
                </a:spcAft>
                <a:buFont typeface="Arial" pitchFamily="34" charset="0"/>
                <a:buChar char="•"/>
                <a:defRPr/>
              </a:pPr>
              <a:endParaRPr lang="en-GB" sz="2400" dirty="0">
                <a:solidFill>
                  <a:schemeClr val="accent1"/>
                </a:solidFill>
                <a:latin typeface="+mn-lt"/>
                <a:cs typeface="Arial" pitchFamily="34" charset="0"/>
              </a:endParaRPr>
            </a:p>
          </p:txBody>
        </p:sp>
      </p:grpSp>
      <p:sp>
        <p:nvSpPr>
          <p:cNvPr id="28676" name="Title 1"/>
          <p:cNvSpPr>
            <a:spLocks noGrp="1"/>
          </p:cNvSpPr>
          <p:nvPr>
            <p:ph type="title"/>
          </p:nvPr>
        </p:nvSpPr>
        <p:spPr/>
        <p:txBody>
          <a:bodyPr/>
          <a:lstStyle/>
          <a:p>
            <a:pPr eaLnBrk="1" hangingPunct="1"/>
            <a:r>
              <a:rPr lang="en-US" altLang="en-US" smtClean="0"/>
              <a:t>What is bullying?</a:t>
            </a:r>
          </a:p>
        </p:txBody>
      </p:sp>
      <p:grpSp>
        <p:nvGrpSpPr>
          <p:cNvPr id="28677" name="Group 11"/>
          <p:cNvGrpSpPr>
            <a:grpSpLocks/>
          </p:cNvGrpSpPr>
          <p:nvPr/>
        </p:nvGrpSpPr>
        <p:grpSpPr bwMode="auto">
          <a:xfrm>
            <a:off x="889000" y="1412875"/>
            <a:ext cx="7462838" cy="2563813"/>
            <a:chOff x="983432" y="2163682"/>
            <a:chExt cx="6048672" cy="2489454"/>
          </a:xfrm>
        </p:grpSpPr>
        <p:sp>
          <p:nvSpPr>
            <p:cNvPr id="28678" name="TextBox 2"/>
            <p:cNvSpPr txBox="1">
              <a:spLocks noChangeArrowheads="1"/>
            </p:cNvSpPr>
            <p:nvPr/>
          </p:nvSpPr>
          <p:spPr bwMode="auto">
            <a:xfrm>
              <a:off x="1250286" y="2366548"/>
              <a:ext cx="5637803" cy="210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a:spcBef>
                  <a:spcPts val="900"/>
                </a:spcBef>
                <a:spcAft>
                  <a:spcPts val="900"/>
                </a:spcAft>
              </a:pPr>
              <a:r>
                <a:rPr lang="en-GB" altLang="en-US" sz="2100" b="1">
                  <a:solidFill>
                    <a:schemeClr val="accent1"/>
                  </a:solidFill>
                </a:rPr>
                <a:t>The repetitive, intentional hurting of one person or group by another person or group, where the relationship involves an imbalance of power.</a:t>
              </a:r>
            </a:p>
            <a:p>
              <a:pPr>
                <a:spcBef>
                  <a:spcPts val="900"/>
                </a:spcBef>
                <a:spcAft>
                  <a:spcPts val="900"/>
                </a:spcAft>
              </a:pPr>
              <a:r>
                <a:rPr lang="en-GB" altLang="en-US" sz="2100" b="1">
                  <a:solidFill>
                    <a:schemeClr val="accent1"/>
                  </a:solidFill>
                </a:rPr>
                <a:t>Bullying can be physical, verbal or psychological.  </a:t>
              </a:r>
            </a:p>
            <a:p>
              <a:pPr>
                <a:spcBef>
                  <a:spcPts val="900"/>
                </a:spcBef>
                <a:spcAft>
                  <a:spcPts val="900"/>
                </a:spcAft>
              </a:pPr>
              <a:r>
                <a:rPr lang="en-GB" altLang="en-US" sz="2100" b="1">
                  <a:solidFill>
                    <a:schemeClr val="accent1"/>
                  </a:solidFill>
                </a:rPr>
                <a:t>It can happen face-to-face or online.</a:t>
              </a:r>
            </a:p>
          </p:txBody>
        </p:sp>
        <p:sp>
          <p:nvSpPr>
            <p:cNvPr id="14" name="Freeform: Shape 13">
              <a:extLst/>
            </p:cNvPr>
            <p:cNvSpPr/>
            <p:nvPr/>
          </p:nvSpPr>
          <p:spPr>
            <a:xfrm>
              <a:off x="983432" y="2163682"/>
              <a:ext cx="6048672" cy="2489454"/>
            </a:xfrm>
            <a:custGeom>
              <a:avLst/>
              <a:gdLst>
                <a:gd name="connsiteX0" fmla="*/ 6552728 w 6912768"/>
                <a:gd name="connsiteY0" fmla="*/ 0 h 2489454"/>
                <a:gd name="connsiteX1" fmla="*/ 6912768 w 6912768"/>
                <a:gd name="connsiteY1" fmla="*/ 0 h 2489454"/>
                <a:gd name="connsiteX2" fmla="*/ 6912768 w 6912768"/>
                <a:gd name="connsiteY2" fmla="*/ 2489454 h 2489454"/>
                <a:gd name="connsiteX3" fmla="*/ 6552728 w 6912768"/>
                <a:gd name="connsiteY3" fmla="*/ 2489454 h 2489454"/>
                <a:gd name="connsiteX4" fmla="*/ 6552728 w 6912768"/>
                <a:gd name="connsiteY4" fmla="*/ 2415891 h 2489454"/>
                <a:gd name="connsiteX5" fmla="*/ 6839205 w 6912768"/>
                <a:gd name="connsiteY5" fmla="*/ 2415891 h 2489454"/>
                <a:gd name="connsiteX6" fmla="*/ 6839205 w 6912768"/>
                <a:gd name="connsiteY6" fmla="*/ 73563 h 2489454"/>
                <a:gd name="connsiteX7" fmla="*/ 6552728 w 6912768"/>
                <a:gd name="connsiteY7" fmla="*/ 73563 h 2489454"/>
                <a:gd name="connsiteX8" fmla="*/ 0 w 6912768"/>
                <a:gd name="connsiteY8" fmla="*/ 0 h 2489454"/>
                <a:gd name="connsiteX9" fmla="*/ 360040 w 6912768"/>
                <a:gd name="connsiteY9" fmla="*/ 0 h 2489454"/>
                <a:gd name="connsiteX10" fmla="*/ 360040 w 6912768"/>
                <a:gd name="connsiteY10" fmla="*/ 73563 h 2489454"/>
                <a:gd name="connsiteX11" fmla="*/ 73563 w 6912768"/>
                <a:gd name="connsiteY11" fmla="*/ 73563 h 2489454"/>
                <a:gd name="connsiteX12" fmla="*/ 73563 w 6912768"/>
                <a:gd name="connsiteY12" fmla="*/ 2415891 h 2489454"/>
                <a:gd name="connsiteX13" fmla="*/ 360040 w 6912768"/>
                <a:gd name="connsiteY13" fmla="*/ 2415891 h 2489454"/>
                <a:gd name="connsiteX14" fmla="*/ 360040 w 6912768"/>
                <a:gd name="connsiteY14" fmla="*/ 2489454 h 2489454"/>
                <a:gd name="connsiteX15" fmla="*/ 0 w 6912768"/>
                <a:gd name="connsiteY15" fmla="*/ 2489454 h 248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2768" h="2489454">
                  <a:moveTo>
                    <a:pt x="6552728" y="0"/>
                  </a:moveTo>
                  <a:lnTo>
                    <a:pt x="6912768" y="0"/>
                  </a:lnTo>
                  <a:lnTo>
                    <a:pt x="6912768" y="2489454"/>
                  </a:lnTo>
                  <a:lnTo>
                    <a:pt x="6552728" y="2489454"/>
                  </a:lnTo>
                  <a:lnTo>
                    <a:pt x="6552728" y="2415891"/>
                  </a:lnTo>
                  <a:lnTo>
                    <a:pt x="6839205" y="2415891"/>
                  </a:lnTo>
                  <a:lnTo>
                    <a:pt x="6839205" y="73563"/>
                  </a:lnTo>
                  <a:lnTo>
                    <a:pt x="6552728" y="73563"/>
                  </a:lnTo>
                  <a:close/>
                  <a:moveTo>
                    <a:pt x="0" y="0"/>
                  </a:moveTo>
                  <a:lnTo>
                    <a:pt x="360040" y="0"/>
                  </a:lnTo>
                  <a:lnTo>
                    <a:pt x="360040" y="73563"/>
                  </a:lnTo>
                  <a:lnTo>
                    <a:pt x="73563" y="73563"/>
                  </a:lnTo>
                  <a:lnTo>
                    <a:pt x="73563" y="2415891"/>
                  </a:lnTo>
                  <a:lnTo>
                    <a:pt x="360040" y="2415891"/>
                  </a:lnTo>
                  <a:lnTo>
                    <a:pt x="360040" y="2489454"/>
                  </a:lnTo>
                  <a:lnTo>
                    <a:pt x="0" y="248945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en-US" dirty="0">
                <a:solidFill>
                  <a:prstClr val="black"/>
                </a:solidFill>
              </a:endParaRPr>
            </a:p>
          </p:txBody>
        </p:sp>
      </p:grpSp>
    </p:spTree>
    <p:extLst>
      <p:ext uri="{BB962C8B-B14F-4D97-AF65-F5344CB8AC3E}">
        <p14:creationId xmlns:p14="http://schemas.microsoft.com/office/powerpoint/2010/main" val="2303674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091943358"/>
              </p:ext>
            </p:extLst>
          </p:nvPr>
        </p:nvGraphicFramePr>
        <p:xfrm>
          <a:off x="1122817" y="4196256"/>
          <a:ext cx="7506833" cy="756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38098678"/>
              </p:ext>
            </p:extLst>
          </p:nvPr>
        </p:nvGraphicFramePr>
        <p:xfrm>
          <a:off x="58372" y="632012"/>
          <a:ext cx="9119247" cy="3509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72" name="Title 1"/>
          <p:cNvSpPr>
            <a:spLocks noGrp="1"/>
          </p:cNvSpPr>
          <p:nvPr>
            <p:ph type="title"/>
          </p:nvPr>
        </p:nvSpPr>
        <p:spPr>
          <a:xfrm>
            <a:off x="568325" y="58264"/>
            <a:ext cx="8061325" cy="668338"/>
          </a:xfrm>
        </p:spPr>
        <p:txBody>
          <a:bodyPr/>
          <a:lstStyle/>
          <a:p>
            <a:r>
              <a:rPr lang="en-US" altLang="en-US" dirty="0" smtClean="0"/>
              <a:t>Is it bullying? </a:t>
            </a:r>
          </a:p>
        </p:txBody>
      </p:sp>
    </p:spTree>
    <p:extLst>
      <p:ext uri="{BB962C8B-B14F-4D97-AF65-F5344CB8AC3E}">
        <p14:creationId xmlns:p14="http://schemas.microsoft.com/office/powerpoint/2010/main" val="38599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E14D26EC-D6A7-4C37-A72A-8087B7AC9502}"/>
                                            </p:graphicEl>
                                          </p:spTgt>
                                        </p:tgtEl>
                                        <p:attrNameLst>
                                          <p:attrName>style.visibility</p:attrName>
                                        </p:attrNameLst>
                                      </p:cBhvr>
                                      <p:to>
                                        <p:strVal val="visible"/>
                                      </p:to>
                                    </p:set>
                                    <p:animEffect transition="in" filter="wipe(left)">
                                      <p:cBhvr>
                                        <p:cTn id="7" dur="500"/>
                                        <p:tgtEl>
                                          <p:spTgt spid="3">
                                            <p:graphicEl>
                                              <a:dgm id="{E14D26EC-D6A7-4C37-A72A-8087B7AC950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CA47E668-6562-4798-92E7-509B4AEBDA40}"/>
                                            </p:graphicEl>
                                          </p:spTgt>
                                        </p:tgtEl>
                                        <p:attrNameLst>
                                          <p:attrName>style.visibility</p:attrName>
                                        </p:attrNameLst>
                                      </p:cBhvr>
                                      <p:to>
                                        <p:strVal val="visible"/>
                                      </p:to>
                                    </p:set>
                                    <p:animEffect transition="in" filter="wipe(left)">
                                      <p:cBhvr>
                                        <p:cTn id="10" dur="500"/>
                                        <p:tgtEl>
                                          <p:spTgt spid="3">
                                            <p:graphicEl>
                                              <a:dgm id="{CA47E668-6562-4798-92E7-509B4AEBDA4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8DC1555E-6DF3-4719-B03E-FFE01AB44B27}"/>
                                            </p:graphicEl>
                                          </p:spTgt>
                                        </p:tgtEl>
                                        <p:attrNameLst>
                                          <p:attrName>style.visibility</p:attrName>
                                        </p:attrNameLst>
                                      </p:cBhvr>
                                      <p:to>
                                        <p:strVal val="visible"/>
                                      </p:to>
                                    </p:set>
                                    <p:animEffect transition="in" filter="wipe(left)">
                                      <p:cBhvr>
                                        <p:cTn id="15" dur="500"/>
                                        <p:tgtEl>
                                          <p:spTgt spid="3">
                                            <p:graphicEl>
                                              <a:dgm id="{8DC1555E-6DF3-4719-B03E-FFE01AB44B2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F11B7759-59EA-4A91-AB01-9AB9FFCC290B}"/>
                                            </p:graphicEl>
                                          </p:spTgt>
                                        </p:tgtEl>
                                        <p:attrNameLst>
                                          <p:attrName>style.visibility</p:attrName>
                                        </p:attrNameLst>
                                      </p:cBhvr>
                                      <p:to>
                                        <p:strVal val="visible"/>
                                      </p:to>
                                    </p:set>
                                    <p:animEffect transition="in" filter="wipe(left)">
                                      <p:cBhvr>
                                        <p:cTn id="18" dur="500"/>
                                        <p:tgtEl>
                                          <p:spTgt spid="3">
                                            <p:graphicEl>
                                              <a:dgm id="{F11B7759-59EA-4A91-AB01-9AB9FFCC290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0B9FC729-8BFE-4CEF-BEC2-7A93D443268E}"/>
                                            </p:graphicEl>
                                          </p:spTgt>
                                        </p:tgtEl>
                                        <p:attrNameLst>
                                          <p:attrName>style.visibility</p:attrName>
                                        </p:attrNameLst>
                                      </p:cBhvr>
                                      <p:to>
                                        <p:strVal val="visible"/>
                                      </p:to>
                                    </p:set>
                                    <p:animEffect transition="in" filter="wipe(left)">
                                      <p:cBhvr>
                                        <p:cTn id="23" dur="500"/>
                                        <p:tgtEl>
                                          <p:spTgt spid="3">
                                            <p:graphicEl>
                                              <a:dgm id="{0B9FC729-8BFE-4CEF-BEC2-7A93D443268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645E5F43-1C82-43FF-B9E1-B66289374A06}"/>
                                            </p:graphicEl>
                                          </p:spTgt>
                                        </p:tgtEl>
                                        <p:attrNameLst>
                                          <p:attrName>style.visibility</p:attrName>
                                        </p:attrNameLst>
                                      </p:cBhvr>
                                      <p:to>
                                        <p:strVal val="visible"/>
                                      </p:to>
                                    </p:set>
                                    <p:animEffect transition="in" filter="wipe(left)">
                                      <p:cBhvr>
                                        <p:cTn id="26" dur="500"/>
                                        <p:tgtEl>
                                          <p:spTgt spid="3">
                                            <p:graphicEl>
                                              <a:dgm id="{645E5F43-1C82-43FF-B9E1-B66289374A0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graphicEl>
                                              <a:dgm id="{304599AA-3C99-415A-AD9D-D012E2473449}"/>
                                            </p:graphicEl>
                                          </p:spTgt>
                                        </p:tgtEl>
                                        <p:attrNameLst>
                                          <p:attrName>style.visibility</p:attrName>
                                        </p:attrNameLst>
                                      </p:cBhvr>
                                      <p:to>
                                        <p:strVal val="visible"/>
                                      </p:to>
                                    </p:set>
                                    <p:animEffect transition="in" filter="wipe(left)">
                                      <p:cBhvr>
                                        <p:cTn id="31" dur="500"/>
                                        <p:tgtEl>
                                          <p:spTgt spid="3">
                                            <p:graphicEl>
                                              <a:dgm id="{304599AA-3C99-415A-AD9D-D012E2473449}"/>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graphicEl>
                                              <a:dgm id="{CA464C36-A61B-4ADA-90CE-11589E0C534A}"/>
                                            </p:graphicEl>
                                          </p:spTgt>
                                        </p:tgtEl>
                                        <p:attrNameLst>
                                          <p:attrName>style.visibility</p:attrName>
                                        </p:attrNameLst>
                                      </p:cBhvr>
                                      <p:to>
                                        <p:strVal val="visible"/>
                                      </p:to>
                                    </p:set>
                                    <p:animEffect transition="in" filter="wipe(left)">
                                      <p:cBhvr>
                                        <p:cTn id="34" dur="500"/>
                                        <p:tgtEl>
                                          <p:spTgt spid="3">
                                            <p:graphicEl>
                                              <a:dgm id="{CA464C36-A61B-4ADA-90CE-11589E0C534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graphicEl>
                                              <a:dgm id="{346D9B12-FB76-471C-8E21-A0A155E8528A}"/>
                                            </p:graphicEl>
                                          </p:spTgt>
                                        </p:tgtEl>
                                        <p:attrNameLst>
                                          <p:attrName>style.visibility</p:attrName>
                                        </p:attrNameLst>
                                      </p:cBhvr>
                                      <p:to>
                                        <p:strVal val="visible"/>
                                      </p:to>
                                    </p:set>
                                    <p:animEffect transition="in" filter="wipe(left)">
                                      <p:cBhvr>
                                        <p:cTn id="39" dur="500"/>
                                        <p:tgtEl>
                                          <p:spTgt spid="11">
                                            <p:graphicEl>
                                              <a:dgm id="{346D9B12-FB76-471C-8E21-A0A155E8528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graphicEl>
                                              <a:dgm id="{9DEF6000-D249-423E-AC9B-79083147299E}"/>
                                            </p:graphicEl>
                                          </p:spTgt>
                                        </p:tgtEl>
                                        <p:attrNameLst>
                                          <p:attrName>style.visibility</p:attrName>
                                        </p:attrNameLst>
                                      </p:cBhvr>
                                      <p:to>
                                        <p:strVal val="visible"/>
                                      </p:to>
                                    </p:set>
                                    <p:animEffect transition="in" filter="wipe(left)">
                                      <p:cBhvr>
                                        <p:cTn id="44" dur="500"/>
                                        <p:tgtEl>
                                          <p:spTgt spid="11">
                                            <p:graphicEl>
                                              <a:dgm id="{9DEF6000-D249-423E-AC9B-79083147299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graphicEl>
                                              <a:dgm id="{D79C0D2F-B0E8-4FF3-9DB8-50E218BA1D60}"/>
                                            </p:graphicEl>
                                          </p:spTgt>
                                        </p:tgtEl>
                                        <p:attrNameLst>
                                          <p:attrName>style.visibility</p:attrName>
                                        </p:attrNameLst>
                                      </p:cBhvr>
                                      <p:to>
                                        <p:strVal val="visible"/>
                                      </p:to>
                                    </p:set>
                                    <p:animEffect transition="in" filter="wipe(left)">
                                      <p:cBhvr>
                                        <p:cTn id="49" dur="500"/>
                                        <p:tgtEl>
                                          <p:spTgt spid="11">
                                            <p:graphicEl>
                                              <a:dgm id="{D79C0D2F-B0E8-4FF3-9DB8-50E218BA1D6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graphicEl>
                                              <a:dgm id="{199A920D-27A0-4333-8F36-07C56C9500D4}"/>
                                            </p:graphicEl>
                                          </p:spTgt>
                                        </p:tgtEl>
                                        <p:attrNameLst>
                                          <p:attrName>style.visibility</p:attrName>
                                        </p:attrNameLst>
                                      </p:cBhvr>
                                      <p:to>
                                        <p:strVal val="visible"/>
                                      </p:to>
                                    </p:set>
                                    <p:animEffect transition="in" filter="wipe(left)">
                                      <p:cBhvr>
                                        <p:cTn id="54" dur="500"/>
                                        <p:tgtEl>
                                          <p:spTgt spid="11">
                                            <p:graphicEl>
                                              <a:dgm id="{199A920D-27A0-4333-8F36-07C56C9500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44963" y="1514475"/>
            <a:ext cx="2698750" cy="2755900"/>
          </a:xfrm>
          <a:prstGeom prst="ellipse">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sz="1050" b="1" dirty="0">
              <a:solidFill>
                <a:schemeClr val="bg1"/>
              </a:solidFill>
            </a:endParaRPr>
          </a:p>
        </p:txBody>
      </p:sp>
      <p:sp>
        <p:nvSpPr>
          <p:cNvPr id="10" name="Oval 9"/>
          <p:cNvSpPr/>
          <p:nvPr/>
        </p:nvSpPr>
        <p:spPr>
          <a:xfrm>
            <a:off x="1825625" y="1514475"/>
            <a:ext cx="2698750" cy="2752725"/>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dirty="0">
              <a:solidFill>
                <a:schemeClr val="bg1"/>
              </a:solidFill>
            </a:endParaRPr>
          </a:p>
        </p:txBody>
      </p:sp>
      <p:grpSp>
        <p:nvGrpSpPr>
          <p:cNvPr id="2" name="Group 17"/>
          <p:cNvGrpSpPr>
            <a:grpSpLocks/>
          </p:cNvGrpSpPr>
          <p:nvPr/>
        </p:nvGrpSpPr>
        <p:grpSpPr bwMode="auto">
          <a:xfrm>
            <a:off x="1169988" y="1060450"/>
            <a:ext cx="2384425" cy="857250"/>
            <a:chOff x="3838713" y="1450158"/>
            <a:chExt cx="1882149" cy="1144533"/>
          </a:xfrm>
        </p:grpSpPr>
        <p:sp>
          <p:nvSpPr>
            <p:cNvPr id="28685" name="TextBox 6"/>
            <p:cNvSpPr txBox="1">
              <a:spLocks noChangeArrowheads="1"/>
            </p:cNvSpPr>
            <p:nvPr/>
          </p:nvSpPr>
          <p:spPr bwMode="auto">
            <a:xfrm>
              <a:off x="3838713" y="1450158"/>
              <a:ext cx="1882149" cy="49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1800" b="1" dirty="0">
                  <a:solidFill>
                    <a:srgbClr val="1E1F73"/>
                  </a:solidFill>
                  <a:latin typeface="+mn-lt"/>
                </a:rPr>
                <a:t>Find out</a:t>
              </a:r>
            </a:p>
          </p:txBody>
        </p:sp>
        <p:cxnSp>
          <p:nvCxnSpPr>
            <p:cNvPr id="13" name="Straight Connector 12"/>
            <p:cNvCxnSpPr>
              <a:cxnSpLocks/>
              <a:endCxn id="10" idx="1"/>
            </p:cNvCxnSpPr>
            <p:nvPr/>
          </p:nvCxnSpPr>
          <p:spPr>
            <a:xfrm>
              <a:off x="4477792" y="1840147"/>
              <a:ext cx="190470" cy="7545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8"/>
          <p:cNvGrpSpPr>
            <a:grpSpLocks/>
          </p:cNvGrpSpPr>
          <p:nvPr/>
        </p:nvGrpSpPr>
        <p:grpSpPr bwMode="auto">
          <a:xfrm>
            <a:off x="3375025" y="788988"/>
            <a:ext cx="1898650" cy="1860550"/>
            <a:chOff x="5482165" y="1090668"/>
            <a:chExt cx="2532185" cy="2480454"/>
          </a:xfrm>
        </p:grpSpPr>
        <p:sp>
          <p:nvSpPr>
            <p:cNvPr id="28683" name="TextBox 7"/>
            <p:cNvSpPr txBox="1">
              <a:spLocks noChangeArrowheads="1"/>
            </p:cNvSpPr>
            <p:nvPr/>
          </p:nvSpPr>
          <p:spPr bwMode="auto">
            <a:xfrm>
              <a:off x="5482165" y="1090668"/>
              <a:ext cx="2532185" cy="8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1800" b="1" dirty="0">
                  <a:solidFill>
                    <a:srgbClr val="1E1F73"/>
                  </a:solidFill>
                  <a:latin typeface="+mn-lt"/>
                </a:rPr>
                <a:t>what happened</a:t>
              </a:r>
            </a:p>
          </p:txBody>
        </p:sp>
        <p:cxnSp>
          <p:nvCxnSpPr>
            <p:cNvPr id="16" name="Straight Connector 15"/>
            <p:cNvCxnSpPr>
              <a:cxnSpLocks/>
            </p:cNvCxnSpPr>
            <p:nvPr/>
          </p:nvCxnSpPr>
          <p:spPr>
            <a:xfrm>
              <a:off x="6741907" y="1954171"/>
              <a:ext cx="0" cy="161695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9"/>
          <p:cNvGrpSpPr>
            <a:grpSpLocks/>
          </p:cNvGrpSpPr>
          <p:nvPr/>
        </p:nvGrpSpPr>
        <p:grpSpPr bwMode="auto">
          <a:xfrm>
            <a:off x="6448425" y="1060450"/>
            <a:ext cx="1778000" cy="8670925"/>
            <a:chOff x="8986700" y="1666239"/>
            <a:chExt cx="1894060" cy="10119886"/>
          </a:xfrm>
        </p:grpSpPr>
        <p:sp>
          <p:nvSpPr>
            <p:cNvPr id="28681" name="TextBox 8"/>
            <p:cNvSpPr txBox="1">
              <a:spLocks noChangeArrowheads="1"/>
            </p:cNvSpPr>
            <p:nvPr/>
          </p:nvSpPr>
          <p:spPr bwMode="auto">
            <a:xfrm>
              <a:off x="9072948" y="1666239"/>
              <a:ext cx="1807812" cy="4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1800" b="1" dirty="0">
                  <a:solidFill>
                    <a:srgbClr val="1E1F73"/>
                  </a:solidFill>
                  <a:latin typeface="+mn-lt"/>
                </a:rPr>
                <a:t>and sort it out</a:t>
              </a:r>
            </a:p>
          </p:txBody>
        </p:sp>
        <p:cxnSp>
          <p:nvCxnSpPr>
            <p:cNvPr id="19" name="Straight Connector 18"/>
            <p:cNvCxnSpPr>
              <a:cxnSpLocks/>
              <a:endCxn id="9" idx="7"/>
            </p:cNvCxnSpPr>
            <p:nvPr/>
          </p:nvCxnSpPr>
          <p:spPr>
            <a:xfrm flipH="1">
              <a:off x="8986700" y="11189530"/>
              <a:ext cx="321314" cy="5965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823" name="Title 4"/>
          <p:cNvSpPr>
            <a:spLocks noGrp="1"/>
          </p:cNvSpPr>
          <p:nvPr>
            <p:ph type="title"/>
          </p:nvPr>
        </p:nvSpPr>
        <p:spPr/>
        <p:txBody>
          <a:bodyPr/>
          <a:lstStyle/>
          <a:p>
            <a:r>
              <a:rPr lang="en-US" altLang="en-US" smtClean="0"/>
              <a:t>The traditional view</a:t>
            </a:r>
          </a:p>
        </p:txBody>
      </p:sp>
      <p:pic>
        <p:nvPicPr>
          <p:cNvPr id="14" name="Picture 13">
            <a:extLst>
              <a:ext uri="{FF2B5EF4-FFF2-40B4-BE49-F238E27FC236}">
                <a16:creationId xmlns:a16="http://schemas.microsoft.com/office/drawing/2014/main" xmlns="" id="{5EDAB4A3-708A-497F-A5DF-21AFD6BFF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19" t="11797" r="14580" b="11781"/>
          <a:stretch/>
        </p:blipFill>
        <p:spPr>
          <a:xfrm>
            <a:off x="2398937" y="2135024"/>
            <a:ext cx="1517349" cy="1512000"/>
          </a:xfrm>
          <a:prstGeom prst="ellipse">
            <a:avLst/>
          </a:prstGeom>
        </p:spPr>
      </p:pic>
      <p:pic>
        <p:nvPicPr>
          <p:cNvPr id="15" name="Picture 14">
            <a:extLst>
              <a:ext uri="{FF2B5EF4-FFF2-40B4-BE49-F238E27FC236}">
                <a16:creationId xmlns:a16="http://schemas.microsoft.com/office/drawing/2014/main" xmlns="" id="{37C82370-4254-4454-BF25-E34D83C56B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19" t="11067" r="8831" b="1973"/>
          <a:stretch/>
        </p:blipFill>
        <p:spPr>
          <a:xfrm>
            <a:off x="4734424" y="2135024"/>
            <a:ext cx="1546061" cy="1539000"/>
          </a:xfrm>
          <a:prstGeom prst="ellipse">
            <a:avLst/>
          </a:prstGeom>
        </p:spPr>
      </p:pic>
      <p:cxnSp>
        <p:nvCxnSpPr>
          <p:cNvPr id="7" name="Straight Connector 6">
            <a:extLst>
              <a:ext uri="{FF2B5EF4-FFF2-40B4-BE49-F238E27FC236}">
                <a16:creationId xmlns:a16="http://schemas.microsoft.com/office/drawing/2014/main" xmlns="" id="{F579EBCB-C286-4FCB-AD91-8A45FCFFF81C}"/>
              </a:ext>
            </a:extLst>
          </p:cNvPr>
          <p:cNvCxnSpPr/>
          <p:nvPr/>
        </p:nvCxnSpPr>
        <p:spPr>
          <a:xfrm flipH="1">
            <a:off x="6289675" y="1404938"/>
            <a:ext cx="496888" cy="404812"/>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973B63BE-54C0-4077-8FF8-31F8631187FF}"/>
              </a:ext>
            </a:extLst>
          </p:cNvPr>
          <p:cNvSpPr/>
          <p:nvPr/>
        </p:nvSpPr>
        <p:spPr>
          <a:xfrm>
            <a:off x="8734425" y="4776788"/>
            <a:ext cx="252413" cy="2159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200" dirty="0"/>
              <a:t>24</a:t>
            </a:r>
          </a:p>
        </p:txBody>
      </p:sp>
    </p:spTree>
    <p:extLst>
      <p:ext uri="{BB962C8B-B14F-4D97-AF65-F5344CB8AC3E}">
        <p14:creationId xmlns:p14="http://schemas.microsoft.com/office/powerpoint/2010/main" val="2773757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33388" y="1588"/>
            <a:ext cx="8405812" cy="669925"/>
          </a:xfrm>
        </p:spPr>
        <p:txBody>
          <a:bodyPr/>
          <a:lstStyle/>
          <a:p>
            <a:r>
              <a:rPr lang="en-GB" altLang="en-US" smtClean="0"/>
              <a:t>Bullying as a group behaviour</a:t>
            </a:r>
          </a:p>
        </p:txBody>
      </p:sp>
      <p:sp>
        <p:nvSpPr>
          <p:cNvPr id="3" name="Oval 2">
            <a:extLst>
              <a:ext uri="{FF2B5EF4-FFF2-40B4-BE49-F238E27FC236}">
                <a16:creationId xmlns:a16="http://schemas.microsoft.com/office/drawing/2014/main" xmlns="" id="{6948E42A-1160-4282-BEDE-B1CD932A69FE}"/>
              </a:ext>
            </a:extLst>
          </p:cNvPr>
          <p:cNvSpPr/>
          <p:nvPr/>
        </p:nvSpPr>
        <p:spPr>
          <a:xfrm>
            <a:off x="2540000" y="722313"/>
            <a:ext cx="5819775" cy="3902075"/>
          </a:xfrm>
          <a:prstGeom prst="ellipse">
            <a:avLst/>
          </a:prstGeom>
          <a:no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a:defRPr/>
            </a:pPr>
            <a:endParaRPr lang="en-US" sz="1500" dirty="0">
              <a:solidFill>
                <a:srgbClr val="FFFFFF"/>
              </a:solidFill>
            </a:endParaRPr>
          </a:p>
        </p:txBody>
      </p:sp>
      <p:sp>
        <p:nvSpPr>
          <p:cNvPr id="5" name="Oval 4">
            <a:extLst>
              <a:ext uri="{FF2B5EF4-FFF2-40B4-BE49-F238E27FC236}">
                <a16:creationId xmlns:a16="http://schemas.microsoft.com/office/drawing/2014/main" xmlns="" id="{78A5CC2C-5AD8-46FB-A4CC-470337610DBA}"/>
              </a:ext>
            </a:extLst>
          </p:cNvPr>
          <p:cNvSpPr/>
          <p:nvPr/>
        </p:nvSpPr>
        <p:spPr>
          <a:xfrm>
            <a:off x="1012825" y="1998663"/>
            <a:ext cx="1368425" cy="1368425"/>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7" name="TextBox 6">
            <a:extLst>
              <a:ext uri="{FF2B5EF4-FFF2-40B4-BE49-F238E27FC236}">
                <a16:creationId xmlns:a16="http://schemas.microsoft.com/office/drawing/2014/main" xmlns="" id="{8F601358-9E99-4A64-B370-122B47D4A0CD}"/>
              </a:ext>
            </a:extLst>
          </p:cNvPr>
          <p:cNvSpPr txBox="1">
            <a:spLocks noChangeArrowheads="1"/>
          </p:cNvSpPr>
          <p:nvPr/>
        </p:nvSpPr>
        <p:spPr bwMode="auto">
          <a:xfrm>
            <a:off x="1025525" y="32893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557213">
              <a:spcBef>
                <a:spcPct val="0"/>
              </a:spcBef>
              <a:buFont typeface="Arial" panose="020B0604020202020204" pitchFamily="34" charset="0"/>
              <a:buNone/>
              <a:defRPr/>
            </a:pPr>
            <a:r>
              <a:rPr lang="en-GB" altLang="en-US" sz="1800" dirty="0">
                <a:solidFill>
                  <a:srgbClr val="404040"/>
                </a:solidFill>
                <a:latin typeface="+mn-lt"/>
              </a:rPr>
              <a:t>‘Outsider’</a:t>
            </a:r>
          </a:p>
        </p:txBody>
      </p:sp>
      <p:sp>
        <p:nvSpPr>
          <p:cNvPr id="9" name="Oval 8">
            <a:extLst>
              <a:ext uri="{FF2B5EF4-FFF2-40B4-BE49-F238E27FC236}">
                <a16:creationId xmlns:a16="http://schemas.microsoft.com/office/drawing/2014/main" xmlns="" id="{760C27F4-858A-48C5-B0D2-5DB935A43FB6}"/>
              </a:ext>
            </a:extLst>
          </p:cNvPr>
          <p:cNvSpPr>
            <a:spLocks noChangeAspect="1"/>
          </p:cNvSpPr>
          <p:nvPr/>
        </p:nvSpPr>
        <p:spPr>
          <a:xfrm>
            <a:off x="4778375" y="944563"/>
            <a:ext cx="1323975" cy="13239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11" name="TextBox 6">
            <a:extLst>
              <a:ext uri="{FF2B5EF4-FFF2-40B4-BE49-F238E27FC236}">
                <a16:creationId xmlns:a16="http://schemas.microsoft.com/office/drawing/2014/main" xmlns="" id="{4490EF2A-9516-4777-81BC-375F9516882C}"/>
              </a:ext>
            </a:extLst>
          </p:cNvPr>
          <p:cNvSpPr txBox="1">
            <a:spLocks noChangeArrowheads="1"/>
          </p:cNvSpPr>
          <p:nvPr/>
        </p:nvSpPr>
        <p:spPr bwMode="auto">
          <a:xfrm>
            <a:off x="4670425" y="2241550"/>
            <a:ext cx="156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GB" altLang="en-US" sz="1800" dirty="0">
                <a:solidFill>
                  <a:srgbClr val="404040"/>
                </a:solidFill>
                <a:latin typeface="+mn-lt"/>
              </a:rPr>
              <a:t>‘Ringleader’</a:t>
            </a:r>
          </a:p>
        </p:txBody>
      </p:sp>
      <p:sp>
        <p:nvSpPr>
          <p:cNvPr id="12" name="Oval 11">
            <a:extLst>
              <a:ext uri="{FF2B5EF4-FFF2-40B4-BE49-F238E27FC236}">
                <a16:creationId xmlns:a16="http://schemas.microsoft.com/office/drawing/2014/main" xmlns="" id="{31BEA6D7-67D8-4CDA-9288-4DF576660F4B}"/>
              </a:ext>
            </a:extLst>
          </p:cNvPr>
          <p:cNvSpPr>
            <a:spLocks noChangeAspect="1"/>
          </p:cNvSpPr>
          <p:nvPr/>
        </p:nvSpPr>
        <p:spPr>
          <a:xfrm>
            <a:off x="6507163" y="1376363"/>
            <a:ext cx="1322387" cy="13239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13" name="TextBox 6">
            <a:extLst>
              <a:ext uri="{FF2B5EF4-FFF2-40B4-BE49-F238E27FC236}">
                <a16:creationId xmlns:a16="http://schemas.microsoft.com/office/drawing/2014/main" xmlns="" id="{263B40C4-5893-42F1-B986-DEFA019EF401}"/>
              </a:ext>
            </a:extLst>
          </p:cNvPr>
          <p:cNvSpPr txBox="1">
            <a:spLocks noChangeArrowheads="1"/>
          </p:cNvSpPr>
          <p:nvPr/>
        </p:nvSpPr>
        <p:spPr bwMode="auto">
          <a:xfrm>
            <a:off x="6426200" y="2646363"/>
            <a:ext cx="147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GB" altLang="en-US" sz="1800" dirty="0">
                <a:solidFill>
                  <a:srgbClr val="404040"/>
                </a:solidFill>
                <a:latin typeface="+mn-lt"/>
              </a:rPr>
              <a:t>‘Reinforcer’</a:t>
            </a:r>
          </a:p>
        </p:txBody>
      </p:sp>
      <p:sp>
        <p:nvSpPr>
          <p:cNvPr id="14" name="Oval 13">
            <a:extLst>
              <a:ext uri="{FF2B5EF4-FFF2-40B4-BE49-F238E27FC236}">
                <a16:creationId xmlns:a16="http://schemas.microsoft.com/office/drawing/2014/main" xmlns="" id="{B3041D7D-D395-4A00-955D-3CADD441AA81}"/>
              </a:ext>
            </a:extLst>
          </p:cNvPr>
          <p:cNvSpPr>
            <a:spLocks noChangeAspect="1"/>
          </p:cNvSpPr>
          <p:nvPr/>
        </p:nvSpPr>
        <p:spPr>
          <a:xfrm>
            <a:off x="3024188" y="1376363"/>
            <a:ext cx="1322387" cy="1323975"/>
          </a:xfrm>
          <a:prstGeom prst="ellipse">
            <a:avLst/>
          </a:prstGeom>
          <a:solidFill>
            <a:srgbClr val="5725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15" name="TextBox 6">
            <a:extLst>
              <a:ext uri="{FF2B5EF4-FFF2-40B4-BE49-F238E27FC236}">
                <a16:creationId xmlns:a16="http://schemas.microsoft.com/office/drawing/2014/main" xmlns="" id="{AFF47CFE-FFC6-4A7B-A7F2-72ED11B187F6}"/>
              </a:ext>
            </a:extLst>
          </p:cNvPr>
          <p:cNvSpPr txBox="1">
            <a:spLocks noChangeArrowheads="1"/>
          </p:cNvSpPr>
          <p:nvPr/>
        </p:nvSpPr>
        <p:spPr bwMode="auto">
          <a:xfrm>
            <a:off x="3132138" y="2619375"/>
            <a:ext cx="1101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GB" altLang="en-US" sz="1800" dirty="0">
                <a:solidFill>
                  <a:srgbClr val="404040"/>
                </a:solidFill>
                <a:latin typeface="+mn-lt"/>
              </a:rPr>
              <a:t>‘Target’</a:t>
            </a:r>
          </a:p>
        </p:txBody>
      </p:sp>
      <p:sp>
        <p:nvSpPr>
          <p:cNvPr id="16" name="Oval 15">
            <a:extLst>
              <a:ext uri="{FF2B5EF4-FFF2-40B4-BE49-F238E27FC236}">
                <a16:creationId xmlns:a16="http://schemas.microsoft.com/office/drawing/2014/main" xmlns="" id="{6735EFC4-E467-4F28-87EB-64ED1FCD1A79}"/>
              </a:ext>
            </a:extLst>
          </p:cNvPr>
          <p:cNvSpPr>
            <a:spLocks noChangeAspect="1"/>
          </p:cNvSpPr>
          <p:nvPr/>
        </p:nvSpPr>
        <p:spPr>
          <a:xfrm>
            <a:off x="3941763" y="2808288"/>
            <a:ext cx="1323975" cy="1322387"/>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17" name="Oval 16">
            <a:extLst>
              <a:ext uri="{FF2B5EF4-FFF2-40B4-BE49-F238E27FC236}">
                <a16:creationId xmlns:a16="http://schemas.microsoft.com/office/drawing/2014/main" xmlns="" id="{0090E092-5B6B-4BFC-860B-B298F5440350}"/>
              </a:ext>
            </a:extLst>
          </p:cNvPr>
          <p:cNvSpPr>
            <a:spLocks noChangeAspect="1"/>
          </p:cNvSpPr>
          <p:nvPr/>
        </p:nvSpPr>
        <p:spPr>
          <a:xfrm>
            <a:off x="5535613" y="2808288"/>
            <a:ext cx="1322387" cy="1322387"/>
          </a:xfrm>
          <a:prstGeom prst="ellipse">
            <a:avLst/>
          </a:prstGeom>
          <a:solidFill>
            <a:srgbClr val="0AB2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kern="0" dirty="0">
              <a:solidFill>
                <a:srgbClr val="FFFFFF"/>
              </a:solidFill>
              <a:sym typeface="Arial"/>
            </a:endParaRPr>
          </a:p>
        </p:txBody>
      </p:sp>
      <p:sp>
        <p:nvSpPr>
          <p:cNvPr id="18" name="TextBox 6">
            <a:extLst>
              <a:ext uri="{FF2B5EF4-FFF2-40B4-BE49-F238E27FC236}">
                <a16:creationId xmlns:a16="http://schemas.microsoft.com/office/drawing/2014/main" xmlns="" id="{D2CFB041-1C7F-4C9D-A58F-AC51A8AD3549}"/>
              </a:ext>
            </a:extLst>
          </p:cNvPr>
          <p:cNvSpPr txBox="1">
            <a:spLocks noChangeArrowheads="1"/>
          </p:cNvSpPr>
          <p:nvPr/>
        </p:nvSpPr>
        <p:spPr bwMode="auto">
          <a:xfrm>
            <a:off x="5535613" y="4056063"/>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GB" altLang="en-US" sz="1800" dirty="0">
                <a:solidFill>
                  <a:srgbClr val="404040"/>
                </a:solidFill>
                <a:latin typeface="+mn-lt"/>
              </a:rPr>
              <a:t>‘Assistant’</a:t>
            </a:r>
          </a:p>
        </p:txBody>
      </p:sp>
      <p:sp>
        <p:nvSpPr>
          <p:cNvPr id="19" name="TextBox 6">
            <a:extLst>
              <a:ext uri="{FF2B5EF4-FFF2-40B4-BE49-F238E27FC236}">
                <a16:creationId xmlns:a16="http://schemas.microsoft.com/office/drawing/2014/main" xmlns="" id="{9DFEB9F2-7B04-4A9F-A1DC-630F01187EE9}"/>
              </a:ext>
            </a:extLst>
          </p:cNvPr>
          <p:cNvSpPr txBox="1">
            <a:spLocks noChangeArrowheads="1"/>
          </p:cNvSpPr>
          <p:nvPr/>
        </p:nvSpPr>
        <p:spPr bwMode="auto">
          <a:xfrm>
            <a:off x="3887788" y="4049713"/>
            <a:ext cx="149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GB" altLang="en-US" sz="1800" dirty="0">
                <a:solidFill>
                  <a:srgbClr val="404040"/>
                </a:solidFill>
                <a:latin typeface="+mn-lt"/>
              </a:rPr>
              <a:t>‘Defender’</a:t>
            </a:r>
          </a:p>
        </p:txBody>
      </p:sp>
      <p:pic>
        <p:nvPicPr>
          <p:cNvPr id="26" name="Picture 25">
            <a:extLst>
              <a:ext uri="{FF2B5EF4-FFF2-40B4-BE49-F238E27FC236}">
                <a16:creationId xmlns:a16="http://schemas.microsoft.com/office/drawing/2014/main" xmlns="" id="{2C25482C-17B5-4908-9491-D58A8B1565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73" t="6312" r="11538" b="13679"/>
          <a:stretch/>
        </p:blipFill>
        <p:spPr>
          <a:xfrm>
            <a:off x="4068900" y="2929440"/>
            <a:ext cx="1080121" cy="1080120"/>
          </a:xfrm>
          <a:prstGeom prst="ellipse">
            <a:avLst/>
          </a:prstGeom>
        </p:spPr>
      </p:pic>
      <p:pic>
        <p:nvPicPr>
          <p:cNvPr id="27" name="Picture 26">
            <a:extLst>
              <a:ext uri="{FF2B5EF4-FFF2-40B4-BE49-F238E27FC236}">
                <a16:creationId xmlns:a16="http://schemas.microsoft.com/office/drawing/2014/main" xmlns="" id="{9A87BB5C-3304-4B91-A328-A0AA759833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20" t="11708" r="17601" b="17691"/>
          <a:stretch/>
        </p:blipFill>
        <p:spPr>
          <a:xfrm>
            <a:off x="5653801" y="2929500"/>
            <a:ext cx="1080491" cy="1080000"/>
          </a:xfrm>
          <a:prstGeom prst="ellipse">
            <a:avLst/>
          </a:prstGeom>
        </p:spPr>
      </p:pic>
      <p:pic>
        <p:nvPicPr>
          <p:cNvPr id="30" name="Picture 29">
            <a:extLst>
              <a:ext uri="{FF2B5EF4-FFF2-40B4-BE49-F238E27FC236}">
                <a16:creationId xmlns:a16="http://schemas.microsoft.com/office/drawing/2014/main" xmlns="" id="{B971FE2B-C43A-4AC5-BB47-0B0822F406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00" t="13120" r="11004" b="6077"/>
          <a:stretch/>
        </p:blipFill>
        <p:spPr>
          <a:xfrm>
            <a:off x="1161000" y="2146500"/>
            <a:ext cx="1080585" cy="1080000"/>
          </a:xfrm>
          <a:prstGeom prst="ellipse">
            <a:avLst/>
          </a:prstGeom>
        </p:spPr>
      </p:pic>
      <p:pic>
        <p:nvPicPr>
          <p:cNvPr id="32" name="Picture 31">
            <a:extLst>
              <a:ext uri="{FF2B5EF4-FFF2-40B4-BE49-F238E27FC236}">
                <a16:creationId xmlns:a16="http://schemas.microsoft.com/office/drawing/2014/main" xmlns="" id="{B48F6693-0280-4805-8640-4882B63076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19" t="11797" r="14580" b="11781"/>
          <a:stretch/>
        </p:blipFill>
        <p:spPr>
          <a:xfrm>
            <a:off x="3145500" y="1498500"/>
            <a:ext cx="1083825" cy="1080000"/>
          </a:xfrm>
          <a:prstGeom prst="ellipse">
            <a:avLst/>
          </a:prstGeom>
        </p:spPr>
      </p:pic>
      <p:pic>
        <p:nvPicPr>
          <p:cNvPr id="36" name="Picture 35">
            <a:extLst>
              <a:ext uri="{FF2B5EF4-FFF2-40B4-BE49-F238E27FC236}">
                <a16:creationId xmlns:a16="http://schemas.microsoft.com/office/drawing/2014/main" xmlns="" id="{2BABB377-21AB-47F0-A4E6-E48E8333D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9" t="11067" r="8831" b="1973"/>
          <a:stretch/>
        </p:blipFill>
        <p:spPr>
          <a:xfrm>
            <a:off x="4900500" y="1066500"/>
            <a:ext cx="1084958" cy="1080000"/>
          </a:xfrm>
          <a:prstGeom prst="ellipse">
            <a:avLst/>
          </a:prstGeom>
        </p:spPr>
      </p:pic>
      <p:pic>
        <p:nvPicPr>
          <p:cNvPr id="38" name="Picture 37">
            <a:extLst>
              <a:ext uri="{FF2B5EF4-FFF2-40B4-BE49-F238E27FC236}">
                <a16:creationId xmlns:a16="http://schemas.microsoft.com/office/drawing/2014/main" xmlns="" id="{881E9232-95CE-4D87-9FAD-527D25A2D0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4361" t="-215450" r="429483" b="206893"/>
          <a:stretch/>
        </p:blipFill>
        <p:spPr>
          <a:xfrm>
            <a:off x="1894686" y="-830628"/>
            <a:ext cx="1085751" cy="1080000"/>
          </a:xfrm>
          <a:prstGeom prst="ellipse">
            <a:avLst/>
          </a:prstGeom>
        </p:spPr>
      </p:pic>
      <p:pic>
        <p:nvPicPr>
          <p:cNvPr id="40" name="Picture 39">
            <a:extLst>
              <a:ext uri="{FF2B5EF4-FFF2-40B4-BE49-F238E27FC236}">
                <a16:creationId xmlns:a16="http://schemas.microsoft.com/office/drawing/2014/main" xmlns="" id="{354F9F4B-2105-41D0-8A92-EB75B6F080D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7" t="9051" r="9049" b="8000"/>
          <a:stretch/>
        </p:blipFill>
        <p:spPr>
          <a:xfrm>
            <a:off x="6628500" y="1498500"/>
            <a:ext cx="1077174" cy="1080000"/>
          </a:xfrm>
          <a:prstGeom prst="ellipse">
            <a:avLst/>
          </a:prstGeom>
        </p:spPr>
      </p:pic>
      <p:sp>
        <p:nvSpPr>
          <p:cNvPr id="23" name="Oval 22">
            <a:extLst>
              <a:ext uri="{FF2B5EF4-FFF2-40B4-BE49-F238E27FC236}">
                <a16:creationId xmlns:a16="http://schemas.microsoft.com/office/drawing/2014/main" xmlns="" id="{973B63BE-54C0-4077-8FF8-31F8631187FF}"/>
              </a:ext>
            </a:extLst>
          </p:cNvPr>
          <p:cNvSpPr/>
          <p:nvPr/>
        </p:nvSpPr>
        <p:spPr>
          <a:xfrm>
            <a:off x="8734425" y="4776788"/>
            <a:ext cx="252413" cy="2159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200" dirty="0"/>
              <a:t>26</a:t>
            </a:r>
          </a:p>
        </p:txBody>
      </p:sp>
    </p:spTree>
    <p:extLst>
      <p:ext uri="{BB962C8B-B14F-4D97-AF65-F5344CB8AC3E}">
        <p14:creationId xmlns:p14="http://schemas.microsoft.com/office/powerpoint/2010/main" val="2328936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animBg="1"/>
      <p:bldP spid="11" grpId="0"/>
      <p:bldP spid="12" grpId="0" animBg="1"/>
      <p:bldP spid="13" grpId="0"/>
      <p:bldP spid="14" grpId="0" animBg="1"/>
      <p:bldP spid="15" grpId="0"/>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What is bullying?</a:t>
            </a:r>
          </a:p>
        </p:txBody>
      </p:sp>
      <p:grpSp>
        <p:nvGrpSpPr>
          <p:cNvPr id="7" name="Group 6"/>
          <p:cNvGrpSpPr>
            <a:grpSpLocks/>
          </p:cNvGrpSpPr>
          <p:nvPr/>
        </p:nvGrpSpPr>
        <p:grpSpPr bwMode="auto">
          <a:xfrm>
            <a:off x="1082675" y="684213"/>
            <a:ext cx="6378575" cy="4048125"/>
            <a:chOff x="695400" y="912565"/>
            <a:chExt cx="7704882" cy="5396755"/>
          </a:xfrm>
        </p:grpSpPr>
        <p:graphicFrame>
          <p:nvGraphicFramePr>
            <p:cNvPr id="6" name="Diagram 5">
              <a:extLst/>
            </p:cNvPr>
            <p:cNvGraphicFramePr/>
            <p:nvPr/>
          </p:nvGraphicFramePr>
          <p:xfrm>
            <a:off x="695400" y="1340768"/>
            <a:ext cx="634042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p:cNvPr>
            <p:cNvPicPr>
              <a:picLocks noChangeAspect="1"/>
            </p:cNvPicPr>
            <p:nvPr/>
          </p:nvPicPr>
          <p:blipFill rotWithShape="1">
            <a:blip r:embed="rId8">
              <a:clrChange>
                <a:clrFrom>
                  <a:srgbClr val="FFFFFF"/>
                </a:clrFrom>
                <a:clrTo>
                  <a:srgbClr val="FFFFFF">
                    <a:alpha val="0"/>
                  </a:srgbClr>
                </a:clrTo>
              </a:clrChange>
              <a:duotone>
                <a:schemeClr val="accent2">
                  <a:shade val="45000"/>
                  <a:satMod val="135000"/>
                </a:schemeClr>
                <a:prstClr val="white"/>
              </a:duotone>
            </a:blip>
            <a:srcRect r="20000"/>
            <a:stretch/>
          </p:blipFill>
          <p:spPr>
            <a:xfrm>
              <a:off x="4079776" y="912565"/>
              <a:ext cx="4320506" cy="5396755"/>
            </a:xfrm>
            <a:prstGeom prst="rect">
              <a:avLst/>
            </a:prstGeom>
          </p:spPr>
        </p:pic>
      </p:grpSp>
      <p:sp>
        <p:nvSpPr>
          <p:cNvPr id="8" name="Oval 7">
            <a:extLst>
              <a:ext uri="{FF2B5EF4-FFF2-40B4-BE49-F238E27FC236}">
                <a16:creationId xmlns:a16="http://schemas.microsoft.com/office/drawing/2014/main" xmlns="" id="{973B63BE-54C0-4077-8FF8-31F8631187FF}"/>
              </a:ext>
            </a:extLst>
          </p:cNvPr>
          <p:cNvSpPr/>
          <p:nvPr/>
        </p:nvSpPr>
        <p:spPr>
          <a:xfrm>
            <a:off x="8734425" y="4776788"/>
            <a:ext cx="252413" cy="2159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200" dirty="0"/>
              <a:t>28</a:t>
            </a:r>
          </a:p>
        </p:txBody>
      </p:sp>
    </p:spTree>
    <p:extLst>
      <p:ext uri="{BB962C8B-B14F-4D97-AF65-F5344CB8AC3E}">
        <p14:creationId xmlns:p14="http://schemas.microsoft.com/office/powerpoint/2010/main" val="19070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p:cNvPr>
          <p:cNvGraphicFramePr/>
          <p:nvPr/>
        </p:nvGraphicFramePr>
        <p:xfrm>
          <a:off x="3400658" y="1005576"/>
          <a:ext cx="5437817"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963" name="Group 8"/>
          <p:cNvGrpSpPr>
            <a:grpSpLocks/>
          </p:cNvGrpSpPr>
          <p:nvPr/>
        </p:nvGrpSpPr>
        <p:grpSpPr bwMode="auto">
          <a:xfrm>
            <a:off x="19050" y="919163"/>
            <a:ext cx="3487738" cy="3489325"/>
            <a:chOff x="479386" y="1009650"/>
            <a:chExt cx="5010522" cy="5011638"/>
          </a:xfrm>
        </p:grpSpPr>
        <p:sp>
          <p:nvSpPr>
            <p:cNvPr id="5" name="Arrow: Circular 4">
              <a:extLst/>
            </p:cNvPr>
            <p:cNvSpPr/>
            <p:nvPr/>
          </p:nvSpPr>
          <p:spPr>
            <a:xfrm>
              <a:off x="479386" y="1009650"/>
              <a:ext cx="5010522" cy="5011638"/>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Freeform: Shape 6">
              <a:extLst/>
            </p:cNvPr>
            <p:cNvSpPr/>
            <p:nvPr/>
          </p:nvSpPr>
          <p:spPr>
            <a:xfrm>
              <a:off x="1277603" y="2642194"/>
              <a:ext cx="3414088" cy="1397695"/>
            </a:xfrm>
            <a:custGeom>
              <a:avLst/>
              <a:gdLst>
                <a:gd name="connsiteX0" fmla="*/ 0 w 2795918"/>
                <a:gd name="connsiteY0" fmla="*/ 0 h 1397745"/>
                <a:gd name="connsiteX1" fmla="*/ 2795918 w 2795918"/>
                <a:gd name="connsiteY1" fmla="*/ 0 h 1397745"/>
                <a:gd name="connsiteX2" fmla="*/ 2795918 w 2795918"/>
                <a:gd name="connsiteY2" fmla="*/ 1397745 h 1397745"/>
                <a:gd name="connsiteX3" fmla="*/ 0 w 2795918"/>
                <a:gd name="connsiteY3" fmla="*/ 1397745 h 1397745"/>
                <a:gd name="connsiteX4" fmla="*/ 0 w 2795918"/>
                <a:gd name="connsiteY4" fmla="*/ 0 h 139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918" h="1397745">
                  <a:moveTo>
                    <a:pt x="0" y="0"/>
                  </a:moveTo>
                  <a:lnTo>
                    <a:pt x="2795918" y="0"/>
                  </a:lnTo>
                  <a:lnTo>
                    <a:pt x="2795918" y="1397745"/>
                  </a:lnTo>
                  <a:lnTo>
                    <a:pt x="0" y="1397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669" tIns="16669" rIns="16669" bIns="16669" spcCol="1270" anchor="ctr"/>
            <a:lstStyle/>
            <a:p>
              <a:pPr algn="ctr" defTabSz="1166813">
                <a:lnSpc>
                  <a:spcPct val="90000"/>
                </a:lnSpc>
                <a:spcAft>
                  <a:spcPct val="35000"/>
                </a:spcAft>
                <a:defRPr/>
              </a:pPr>
              <a:r>
                <a:rPr lang="en-GB" sz="2625" b="1" dirty="0">
                  <a:solidFill>
                    <a:schemeClr val="accent1"/>
                  </a:solidFill>
                </a:rPr>
                <a:t>Answer </a:t>
              </a:r>
            </a:p>
            <a:p>
              <a:pPr algn="ctr" defTabSz="1166813">
                <a:lnSpc>
                  <a:spcPct val="90000"/>
                </a:lnSpc>
                <a:spcAft>
                  <a:spcPct val="35000"/>
                </a:spcAft>
                <a:defRPr/>
              </a:pPr>
              <a:r>
                <a:rPr lang="en-GB" sz="2625" b="1" dirty="0">
                  <a:solidFill>
                    <a:schemeClr val="accent1"/>
                  </a:solidFill>
                </a:rPr>
                <a:t>TRUE or FALSE</a:t>
              </a:r>
              <a:endParaRPr lang="en-US" sz="2625" b="1" dirty="0">
                <a:solidFill>
                  <a:schemeClr val="accent1"/>
                </a:solidFill>
              </a:endParaRPr>
            </a:p>
          </p:txBody>
        </p:sp>
      </p:grpSp>
      <p:sp>
        <p:nvSpPr>
          <p:cNvPr id="40964" name="Title 1"/>
          <p:cNvSpPr>
            <a:spLocks noGrp="1"/>
          </p:cNvSpPr>
          <p:nvPr>
            <p:ph type="title"/>
          </p:nvPr>
        </p:nvSpPr>
        <p:spPr/>
        <p:txBody>
          <a:bodyPr/>
          <a:lstStyle/>
          <a:p>
            <a:r>
              <a:rPr lang="en-US" altLang="en-US" smtClean="0"/>
              <a:t>Bullying and the Law – a quick quiz</a:t>
            </a:r>
          </a:p>
        </p:txBody>
      </p:sp>
    </p:spTree>
    <p:extLst>
      <p:ext uri="{BB962C8B-B14F-4D97-AF65-F5344CB8AC3E}">
        <p14:creationId xmlns:p14="http://schemas.microsoft.com/office/powerpoint/2010/main" val="1896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A6274A40-A09F-4F32-8B32-962542CD753A}"/>
                                            </p:graphicEl>
                                          </p:spTgt>
                                        </p:tgtEl>
                                        <p:attrNameLst>
                                          <p:attrName>style.visibility</p:attrName>
                                        </p:attrNameLst>
                                      </p:cBhvr>
                                      <p:to>
                                        <p:strVal val="visible"/>
                                      </p:to>
                                    </p:set>
                                    <p:animEffect transition="in" filter="wipe(left)">
                                      <p:cBhvr>
                                        <p:cTn id="7" dur="500"/>
                                        <p:tgtEl>
                                          <p:spTgt spid="8">
                                            <p:graphicEl>
                                              <a:dgm id="{A6274A40-A09F-4F32-8B32-962542CD753A}"/>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dgm id="{D466C1E8-4C9A-4324-A0DC-433435A936A0}"/>
                                            </p:graphicEl>
                                          </p:spTgt>
                                        </p:tgtEl>
                                        <p:attrNameLst>
                                          <p:attrName>style.visibility</p:attrName>
                                        </p:attrNameLst>
                                      </p:cBhvr>
                                      <p:to>
                                        <p:strVal val="visible"/>
                                      </p:to>
                                    </p:set>
                                    <p:animEffect transition="in" filter="wipe(left)">
                                      <p:cBhvr>
                                        <p:cTn id="10" dur="500"/>
                                        <p:tgtEl>
                                          <p:spTgt spid="8">
                                            <p:graphicEl>
                                              <a:dgm id="{D466C1E8-4C9A-4324-A0DC-433435A936A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dgm id="{4DFA814B-E08C-40F1-9871-E6736D48E65B}"/>
                                            </p:graphicEl>
                                          </p:spTgt>
                                        </p:tgtEl>
                                        <p:attrNameLst>
                                          <p:attrName>style.visibility</p:attrName>
                                        </p:attrNameLst>
                                      </p:cBhvr>
                                      <p:to>
                                        <p:strVal val="visible"/>
                                      </p:to>
                                    </p:set>
                                    <p:animEffect transition="in" filter="wipe(left)">
                                      <p:cBhvr>
                                        <p:cTn id="15" dur="500"/>
                                        <p:tgtEl>
                                          <p:spTgt spid="8">
                                            <p:graphicEl>
                                              <a:dgm id="{4DFA814B-E08C-40F1-9871-E6736D48E65B}"/>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graphicEl>
                                              <a:dgm id="{5153ADEF-5E9B-4F52-A61D-65590CDC0E97}"/>
                                            </p:graphicEl>
                                          </p:spTgt>
                                        </p:tgtEl>
                                        <p:attrNameLst>
                                          <p:attrName>style.visibility</p:attrName>
                                        </p:attrNameLst>
                                      </p:cBhvr>
                                      <p:to>
                                        <p:strVal val="visible"/>
                                      </p:to>
                                    </p:set>
                                    <p:animEffect transition="in" filter="wipe(left)">
                                      <p:cBhvr>
                                        <p:cTn id="18" dur="500"/>
                                        <p:tgtEl>
                                          <p:spTgt spid="8">
                                            <p:graphicEl>
                                              <a:dgm id="{5153ADEF-5E9B-4F52-A61D-65590CDC0E9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graphicEl>
                                              <a:dgm id="{8A9D2C1A-4094-461E-8109-DE6C725BFE7B}"/>
                                            </p:graphicEl>
                                          </p:spTgt>
                                        </p:tgtEl>
                                        <p:attrNameLst>
                                          <p:attrName>style.visibility</p:attrName>
                                        </p:attrNameLst>
                                      </p:cBhvr>
                                      <p:to>
                                        <p:strVal val="visible"/>
                                      </p:to>
                                    </p:set>
                                    <p:animEffect transition="in" filter="wipe(left)">
                                      <p:cBhvr>
                                        <p:cTn id="23" dur="500"/>
                                        <p:tgtEl>
                                          <p:spTgt spid="8">
                                            <p:graphicEl>
                                              <a:dgm id="{8A9D2C1A-4094-461E-8109-DE6C725BFE7B}"/>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graphicEl>
                                              <a:dgm id="{7644139B-A934-4F13-AA01-5A08ECA9A780}"/>
                                            </p:graphicEl>
                                          </p:spTgt>
                                        </p:tgtEl>
                                        <p:attrNameLst>
                                          <p:attrName>style.visibility</p:attrName>
                                        </p:attrNameLst>
                                      </p:cBhvr>
                                      <p:to>
                                        <p:strVal val="visible"/>
                                      </p:to>
                                    </p:set>
                                    <p:animEffect transition="in" filter="wipe(left)">
                                      <p:cBhvr>
                                        <p:cTn id="26" dur="500"/>
                                        <p:tgtEl>
                                          <p:spTgt spid="8">
                                            <p:graphicEl>
                                              <a:dgm id="{7644139B-A934-4F13-AA01-5A08ECA9A78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dgm id="{5C352F9A-D311-4362-885B-B4A427E5E309}"/>
                                            </p:graphicEl>
                                          </p:spTgt>
                                        </p:tgtEl>
                                        <p:attrNameLst>
                                          <p:attrName>style.visibility</p:attrName>
                                        </p:attrNameLst>
                                      </p:cBhvr>
                                      <p:to>
                                        <p:strVal val="visible"/>
                                      </p:to>
                                    </p:set>
                                    <p:animEffect transition="in" filter="wipe(left)">
                                      <p:cBhvr>
                                        <p:cTn id="31" dur="500"/>
                                        <p:tgtEl>
                                          <p:spTgt spid="8">
                                            <p:graphicEl>
                                              <a:dgm id="{5C352F9A-D311-4362-885B-B4A427E5E309}"/>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graphicEl>
                                              <a:dgm id="{112848DC-BB3F-4FFD-B410-3620E2BAD6D9}"/>
                                            </p:graphicEl>
                                          </p:spTgt>
                                        </p:tgtEl>
                                        <p:attrNameLst>
                                          <p:attrName>style.visibility</p:attrName>
                                        </p:attrNameLst>
                                      </p:cBhvr>
                                      <p:to>
                                        <p:strVal val="visible"/>
                                      </p:to>
                                    </p:set>
                                    <p:animEffect transition="in" filter="wipe(left)">
                                      <p:cBhvr>
                                        <p:cTn id="34" dur="500"/>
                                        <p:tgtEl>
                                          <p:spTgt spid="8">
                                            <p:graphicEl>
                                              <a:dgm id="{112848DC-BB3F-4FFD-B410-3620E2BAD6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540252" y="876302"/>
            <a:ext cx="4603750" cy="1301750"/>
          </a:xfrm>
        </p:spPr>
        <p:txBody>
          <a:bodyPr vert="horz" wrap="square" lIns="0" tIns="34289" rIns="0" bIns="34289" numCol="1" anchor="ctr" anchorCtr="0" compatLnSpc="1">
            <a:prstTxWarp prst="textNoShape">
              <a:avLst/>
            </a:prstTxWarp>
          </a:bodyPr>
          <a:lstStyle/>
          <a:p>
            <a:r>
              <a:rPr lang="en-US" altLang="en-US" dirty="0" smtClean="0"/>
              <a:t>The National Picture of cyberbullying </a:t>
            </a:r>
          </a:p>
        </p:txBody>
      </p:sp>
      <p:pic>
        <p:nvPicPr>
          <p:cNvPr id="67587"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87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9218" name="Title 1"/>
          <p:cNvSpPr>
            <a:spLocks noGrp="1"/>
          </p:cNvSpPr>
          <p:nvPr>
            <p:ph type="title"/>
          </p:nvPr>
        </p:nvSpPr>
        <p:spPr>
          <a:xfrm>
            <a:off x="345990" y="1113235"/>
            <a:ext cx="6301946" cy="2646759"/>
          </a:xfrm>
        </p:spPr>
        <p:txBody>
          <a:bodyPr/>
          <a:lstStyle/>
          <a:p>
            <a:pPr algn="l">
              <a:lnSpc>
                <a:spcPct val="150000"/>
              </a:lnSpc>
            </a:pPr>
            <a:r>
              <a:rPr lang="en-GB" altLang="en-US" sz="2600" b="0" dirty="0">
                <a:solidFill>
                  <a:srgbClr val="1E1F73"/>
                </a:solidFill>
              </a:rPr>
              <a:t>Cyberbullying is any form of bullying that is carried out through the use of electronic media devices, such as computers, laptops, smartphones, tablets, or gaming consoles</a:t>
            </a:r>
          </a:p>
        </p:txBody>
      </p:sp>
      <p:sp>
        <p:nvSpPr>
          <p:cNvPr id="4" name="TextBox 5"/>
          <p:cNvSpPr txBox="1">
            <a:spLocks noChangeArrowheads="1"/>
          </p:cNvSpPr>
          <p:nvPr/>
        </p:nvSpPr>
        <p:spPr bwMode="auto">
          <a:xfrm>
            <a:off x="250354" y="77100"/>
            <a:ext cx="6265069" cy="584775"/>
          </a:xfrm>
          <a:prstGeom prst="rect">
            <a:avLst/>
          </a:prstGeom>
          <a:noFill/>
          <a:ln w="9525">
            <a:noFill/>
            <a:miter lim="800000"/>
            <a:headEnd/>
            <a:tailEnd/>
          </a:ln>
        </p:spPr>
        <p:txBody>
          <a:bodyPr>
            <a:spAutoFit/>
          </a:bodyPr>
          <a:lstStyle/>
          <a:p>
            <a:pPr fontAlgn="auto">
              <a:spcBef>
                <a:spcPts val="0"/>
              </a:spcBef>
              <a:spcAft>
                <a:spcPts val="0"/>
              </a:spcAft>
              <a:defRPr/>
            </a:pPr>
            <a:r>
              <a:rPr lang="en-GB" altLang="en-US" sz="3200" b="1" dirty="0">
                <a:solidFill>
                  <a:srgbClr val="1E1F73"/>
                </a:solidFill>
                <a:latin typeface="+mj-lt"/>
              </a:rPr>
              <a:t>What is </a:t>
            </a:r>
            <a:r>
              <a:rPr lang="en-GB" altLang="en-US" sz="3200" b="1" dirty="0" err="1">
                <a:solidFill>
                  <a:srgbClr val="1E1F73"/>
                </a:solidFill>
                <a:latin typeface="+mj-lt"/>
              </a:rPr>
              <a:t>cyberbullying</a:t>
            </a:r>
            <a:r>
              <a:rPr lang="en-GB" altLang="en-US" sz="3200" b="1" dirty="0">
                <a:solidFill>
                  <a:srgbClr val="1E1F73"/>
                </a:solidFill>
                <a:latin typeface="+mj-lt"/>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851" y="1173883"/>
            <a:ext cx="2208280" cy="2672149"/>
          </a:xfrm>
          <a:prstGeom prst="rect">
            <a:avLst/>
          </a:prstGeom>
        </p:spPr>
      </p:pic>
    </p:spTree>
    <p:extLst>
      <p:ext uri="{BB962C8B-B14F-4D97-AF65-F5344CB8AC3E}">
        <p14:creationId xmlns:p14="http://schemas.microsoft.com/office/powerpoint/2010/main" val="1021947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anter or bully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6" y="2"/>
            <a:ext cx="91344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23363"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2912" y="100012"/>
            <a:ext cx="8262937" cy="4908293"/>
          </a:xfrm>
          <a:prstGeom prst="rect">
            <a:avLst/>
          </a:prstGeom>
        </p:spPr>
      </p:pic>
    </p:spTree>
    <p:extLst>
      <p:ext uri="{BB962C8B-B14F-4D97-AF65-F5344CB8AC3E}">
        <p14:creationId xmlns:p14="http://schemas.microsoft.com/office/powerpoint/2010/main" val="129757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12290" name="Title 1"/>
          <p:cNvSpPr>
            <a:spLocks noGrp="1"/>
          </p:cNvSpPr>
          <p:nvPr>
            <p:ph type="title"/>
          </p:nvPr>
        </p:nvSpPr>
        <p:spPr/>
        <p:txBody>
          <a:bodyPr/>
          <a:lstStyle/>
          <a:p>
            <a:pPr algn="l"/>
            <a:r>
              <a:rPr lang="en-US" altLang="en-US" b="1" smtClean="0">
                <a:solidFill>
                  <a:srgbClr val="1E1F73"/>
                </a:solidFill>
              </a:rPr>
              <a:t>Prevalence </a:t>
            </a:r>
            <a:endParaRPr lang="en-GB" altLang="en-US" b="1" smtClean="0">
              <a:solidFill>
                <a:srgbClr val="1E1F73"/>
              </a:solidFill>
            </a:endParaRPr>
          </a:p>
        </p:txBody>
      </p:sp>
      <p:pic>
        <p:nvPicPr>
          <p:cNvPr id="12291" name="Content Placeholder 7" descr="31.PN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25456" y="163724"/>
            <a:ext cx="1241822" cy="929878"/>
          </a:xfrm>
        </p:spPr>
      </p:pic>
      <p:pic>
        <p:nvPicPr>
          <p:cNvPr id="12292" name="Content Placeholder 4" descr="30.PN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945512" y="3538724"/>
            <a:ext cx="1296446" cy="1115430"/>
          </a:xfrm>
        </p:spPr>
      </p:pic>
      <p:sp>
        <p:nvSpPr>
          <p:cNvPr id="11" name="TextBox 10"/>
          <p:cNvSpPr txBox="1"/>
          <p:nvPr/>
        </p:nvSpPr>
        <p:spPr>
          <a:xfrm>
            <a:off x="383060" y="553027"/>
            <a:ext cx="8219606" cy="4547399"/>
          </a:xfrm>
          <a:prstGeom prst="rect">
            <a:avLst/>
          </a:prstGeom>
          <a:noFill/>
        </p:spPr>
        <p:txBody>
          <a:bodyPr wrap="square">
            <a:spAutoFit/>
          </a:bodyPr>
          <a:lstStyle/>
          <a:p>
            <a:pPr marL="266700" indent="-266700" fontAlgn="auto">
              <a:lnSpc>
                <a:spcPct val="150000"/>
              </a:lnSpc>
              <a:spcBef>
                <a:spcPts val="900"/>
              </a:spcBef>
              <a:spcAft>
                <a:spcPts val="900"/>
              </a:spcAft>
              <a:buFont typeface="Arial" pitchFamily="34" charset="0"/>
              <a:buChar char="•"/>
              <a:defRPr/>
            </a:pPr>
            <a:r>
              <a:rPr lang="en-US" sz="2400" dirty="0">
                <a:solidFill>
                  <a:srgbClr val="1E1F73"/>
                </a:solidFill>
                <a:latin typeface="+mn-lt"/>
              </a:rPr>
              <a:t>Data is very varied </a:t>
            </a:r>
            <a:endParaRPr lang="en-GB" sz="2400" dirty="0">
              <a:solidFill>
                <a:srgbClr val="1E1F73"/>
              </a:solidFill>
              <a:latin typeface="+mn-lt"/>
            </a:endParaRPr>
          </a:p>
          <a:p>
            <a:pPr marL="266700" indent="-266700" fontAlgn="auto">
              <a:lnSpc>
                <a:spcPct val="150000"/>
              </a:lnSpc>
              <a:spcBef>
                <a:spcPts val="900"/>
              </a:spcBef>
              <a:spcAft>
                <a:spcPts val="900"/>
              </a:spcAft>
              <a:buFont typeface="Arial" pitchFamily="34" charset="0"/>
              <a:buChar char="•"/>
              <a:defRPr/>
            </a:pPr>
            <a:r>
              <a:rPr lang="en-GB" sz="2400" dirty="0">
                <a:solidFill>
                  <a:srgbClr val="1E1F73"/>
                </a:solidFill>
                <a:latin typeface="+mn-lt"/>
              </a:rPr>
              <a:t>24% of children and young people will experience some form of </a:t>
            </a:r>
            <a:r>
              <a:rPr lang="en-GB" sz="2400" dirty="0" err="1">
                <a:solidFill>
                  <a:srgbClr val="1E1F73"/>
                </a:solidFill>
                <a:latin typeface="+mn-lt"/>
              </a:rPr>
              <a:t>cyberbullying</a:t>
            </a:r>
            <a:endParaRPr lang="en-GB" sz="2400" dirty="0">
              <a:solidFill>
                <a:srgbClr val="1E1F73"/>
              </a:solidFill>
              <a:latin typeface="+mn-lt"/>
            </a:endParaRPr>
          </a:p>
          <a:p>
            <a:pPr marL="266700" indent="-266700" fontAlgn="auto">
              <a:lnSpc>
                <a:spcPct val="150000"/>
              </a:lnSpc>
              <a:spcBef>
                <a:spcPts val="900"/>
              </a:spcBef>
              <a:spcAft>
                <a:spcPts val="900"/>
              </a:spcAft>
              <a:buFont typeface="Arial" pitchFamily="34" charset="0"/>
              <a:buChar char="•"/>
              <a:defRPr/>
            </a:pPr>
            <a:r>
              <a:rPr lang="en-GB" sz="2400" dirty="0">
                <a:solidFill>
                  <a:srgbClr val="1E1F73"/>
                </a:solidFill>
                <a:latin typeface="+mn-lt"/>
              </a:rPr>
              <a:t>Same study said 17% will of CYP will </a:t>
            </a:r>
            <a:r>
              <a:rPr lang="en-GB" sz="2400" dirty="0" err="1">
                <a:solidFill>
                  <a:srgbClr val="1E1F73"/>
                </a:solidFill>
                <a:latin typeface="+mn-lt"/>
              </a:rPr>
              <a:t>cyberbully</a:t>
            </a:r>
            <a:r>
              <a:rPr lang="en-GB" sz="2400" dirty="0">
                <a:solidFill>
                  <a:srgbClr val="1E1F73"/>
                </a:solidFill>
                <a:latin typeface="+mn-lt"/>
              </a:rPr>
              <a:t> others </a:t>
            </a:r>
          </a:p>
          <a:p>
            <a:pPr marL="266700" indent="-266700" fontAlgn="auto">
              <a:lnSpc>
                <a:spcPct val="150000"/>
              </a:lnSpc>
              <a:spcBef>
                <a:spcPts val="900"/>
              </a:spcBef>
              <a:spcAft>
                <a:spcPts val="900"/>
              </a:spcAft>
              <a:buFont typeface="Arial" pitchFamily="34" charset="0"/>
              <a:buChar char="•"/>
              <a:defRPr/>
            </a:pPr>
            <a:r>
              <a:rPr lang="en-US" sz="2400" dirty="0">
                <a:solidFill>
                  <a:srgbClr val="1E1F73"/>
                </a:solidFill>
                <a:latin typeface="+mn-lt"/>
              </a:rPr>
              <a:t>Name calling the most common type of </a:t>
            </a:r>
            <a:r>
              <a:rPr lang="en-US" sz="2400" dirty="0" err="1">
                <a:solidFill>
                  <a:srgbClr val="1E1F73"/>
                </a:solidFill>
                <a:latin typeface="+mn-lt"/>
              </a:rPr>
              <a:t>cyberbullying</a:t>
            </a:r>
            <a:endParaRPr lang="en-GB" sz="2400" dirty="0">
              <a:solidFill>
                <a:srgbClr val="1E1F73"/>
              </a:solidFill>
              <a:latin typeface="+mn-lt"/>
            </a:endParaRPr>
          </a:p>
          <a:p>
            <a:pPr fontAlgn="auto">
              <a:spcBef>
                <a:spcPts val="0"/>
              </a:spcBef>
              <a:spcAft>
                <a:spcPts val="0"/>
              </a:spcAft>
              <a:defRPr/>
            </a:pPr>
            <a:r>
              <a:rPr lang="en-GB" sz="1050" dirty="0">
                <a:latin typeface="+mn-lt"/>
              </a:rPr>
              <a:t> </a:t>
            </a:r>
          </a:p>
          <a:p>
            <a:pPr fontAlgn="auto">
              <a:spcBef>
                <a:spcPts val="0"/>
              </a:spcBef>
              <a:spcAft>
                <a:spcPts val="0"/>
              </a:spcAft>
              <a:defRPr/>
            </a:pPr>
            <a:endParaRPr lang="en-GB" sz="1050" dirty="0">
              <a:latin typeface="+mn-lt"/>
            </a:endParaRPr>
          </a:p>
        </p:txBody>
      </p:sp>
    </p:spTree>
    <p:extLst>
      <p:ext uri="{BB962C8B-B14F-4D97-AF65-F5344CB8AC3E}">
        <p14:creationId xmlns:p14="http://schemas.microsoft.com/office/powerpoint/2010/main" val="2070263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13314" name="Title 1"/>
          <p:cNvSpPr>
            <a:spLocks noGrp="1"/>
          </p:cNvSpPr>
          <p:nvPr>
            <p:ph type="title"/>
          </p:nvPr>
        </p:nvSpPr>
        <p:spPr/>
        <p:txBody>
          <a:bodyPr/>
          <a:lstStyle/>
          <a:p>
            <a:pPr algn="l"/>
            <a:r>
              <a:rPr lang="en-US" altLang="en-US" b="1" smtClean="0">
                <a:solidFill>
                  <a:srgbClr val="1E1F73"/>
                </a:solidFill>
              </a:rPr>
              <a:t>Communication</a:t>
            </a:r>
            <a:endParaRPr lang="en-GB" altLang="en-US" b="1" smtClean="0">
              <a:solidFill>
                <a:srgbClr val="1E1F73"/>
              </a:solidFill>
            </a:endParaRPr>
          </a:p>
        </p:txBody>
      </p:sp>
      <p:sp>
        <p:nvSpPr>
          <p:cNvPr id="11" name="TextBox 10"/>
          <p:cNvSpPr txBox="1"/>
          <p:nvPr/>
        </p:nvSpPr>
        <p:spPr>
          <a:xfrm>
            <a:off x="160639" y="936086"/>
            <a:ext cx="8699156" cy="3285515"/>
          </a:xfrm>
          <a:prstGeom prst="rect">
            <a:avLst/>
          </a:prstGeom>
          <a:noFill/>
        </p:spPr>
        <p:txBody>
          <a:bodyPr wrap="square">
            <a:spAutoFit/>
          </a:bodyPr>
          <a:lstStyle/>
          <a:p>
            <a:pPr marL="266700" indent="-195263" fontAlgn="auto">
              <a:spcBef>
                <a:spcPts val="450"/>
              </a:spcBef>
              <a:spcAft>
                <a:spcPts val="450"/>
              </a:spcAft>
              <a:buFont typeface="Arial" pitchFamily="34" charset="0"/>
              <a:buChar char="•"/>
              <a:defRPr/>
            </a:pPr>
            <a:r>
              <a:rPr lang="en-GB" sz="2000" dirty="0">
                <a:solidFill>
                  <a:srgbClr val="1E1F73"/>
                </a:solidFill>
                <a:latin typeface="+mn-lt"/>
              </a:rPr>
              <a:t>Some forms of comms are used to </a:t>
            </a:r>
            <a:r>
              <a:rPr lang="en-GB" sz="2000" dirty="0" err="1">
                <a:solidFill>
                  <a:srgbClr val="1E1F73"/>
                </a:solidFill>
                <a:latin typeface="+mn-lt"/>
              </a:rPr>
              <a:t>cyberbully</a:t>
            </a:r>
            <a:r>
              <a:rPr lang="en-GB" sz="2000" dirty="0">
                <a:solidFill>
                  <a:srgbClr val="1E1F73"/>
                </a:solidFill>
                <a:latin typeface="+mn-lt"/>
              </a:rPr>
              <a:t> more than others </a:t>
            </a:r>
          </a:p>
          <a:p>
            <a:pPr marL="266700" indent="-195263" fontAlgn="auto">
              <a:spcBef>
                <a:spcPts val="450"/>
              </a:spcBef>
              <a:spcAft>
                <a:spcPts val="450"/>
              </a:spcAft>
              <a:buFont typeface="Arial" pitchFamily="34" charset="0"/>
              <a:buChar char="•"/>
              <a:defRPr/>
            </a:pPr>
            <a:r>
              <a:rPr lang="en-GB" sz="2000" dirty="0">
                <a:solidFill>
                  <a:srgbClr val="1E1F73"/>
                </a:solidFill>
                <a:latin typeface="+mn-lt"/>
              </a:rPr>
              <a:t>the most common ways of being </a:t>
            </a:r>
            <a:r>
              <a:rPr lang="en-GB" sz="2000" dirty="0" err="1">
                <a:solidFill>
                  <a:srgbClr val="1E1F73"/>
                </a:solidFill>
                <a:latin typeface="+mn-lt"/>
              </a:rPr>
              <a:t>cyberbullied</a:t>
            </a:r>
            <a:r>
              <a:rPr lang="en-GB" sz="2000" dirty="0">
                <a:solidFill>
                  <a:srgbClr val="1E1F73"/>
                </a:solidFill>
                <a:latin typeface="+mn-lt"/>
              </a:rPr>
              <a:t> were through phone calls, text messages and instant messaging</a:t>
            </a:r>
          </a:p>
          <a:p>
            <a:pPr fontAlgn="auto">
              <a:spcBef>
                <a:spcPts val="450"/>
              </a:spcBef>
              <a:spcAft>
                <a:spcPts val="450"/>
              </a:spcAft>
              <a:defRPr/>
            </a:pPr>
            <a:r>
              <a:rPr lang="en-GB" sz="2000" b="1" dirty="0">
                <a:solidFill>
                  <a:srgbClr val="1E1F73"/>
                </a:solidFill>
                <a:latin typeface="+mn-lt"/>
              </a:rPr>
              <a:t>A survey found: </a:t>
            </a:r>
          </a:p>
          <a:p>
            <a:pPr marL="266700" indent="-195263" fontAlgn="auto">
              <a:spcBef>
                <a:spcPts val="450"/>
              </a:spcBef>
              <a:spcAft>
                <a:spcPts val="450"/>
              </a:spcAft>
              <a:buFont typeface="Arial" pitchFamily="34" charset="0"/>
              <a:buChar char="•"/>
              <a:defRPr/>
            </a:pPr>
            <a:r>
              <a:rPr lang="en-GB" sz="2000" dirty="0">
                <a:solidFill>
                  <a:srgbClr val="1E1F73"/>
                </a:solidFill>
                <a:latin typeface="+mn-lt"/>
              </a:rPr>
              <a:t>over 40% of participants had been bullied </a:t>
            </a:r>
            <a:r>
              <a:rPr lang="en-GB" sz="2000" dirty="0" smtClean="0">
                <a:solidFill>
                  <a:srgbClr val="1E1F73"/>
                </a:solidFill>
                <a:latin typeface="+mn-lt"/>
              </a:rPr>
              <a:t/>
            </a:r>
            <a:br>
              <a:rPr lang="en-GB" sz="2000" dirty="0" smtClean="0">
                <a:solidFill>
                  <a:srgbClr val="1E1F73"/>
                </a:solidFill>
                <a:latin typeface="+mn-lt"/>
              </a:rPr>
            </a:br>
            <a:r>
              <a:rPr lang="en-GB" sz="2000" dirty="0" smtClean="0">
                <a:solidFill>
                  <a:srgbClr val="1E1F73"/>
                </a:solidFill>
                <a:latin typeface="+mn-lt"/>
              </a:rPr>
              <a:t>through </a:t>
            </a:r>
            <a:r>
              <a:rPr lang="en-GB" sz="2000" dirty="0">
                <a:solidFill>
                  <a:srgbClr val="1E1F73"/>
                </a:solidFill>
                <a:latin typeface="+mn-lt"/>
              </a:rPr>
              <a:t>instant messaging </a:t>
            </a:r>
          </a:p>
          <a:p>
            <a:pPr marL="266700" indent="-195263" fontAlgn="auto">
              <a:spcBef>
                <a:spcPts val="450"/>
              </a:spcBef>
              <a:spcAft>
                <a:spcPts val="450"/>
              </a:spcAft>
              <a:buFont typeface="Arial" pitchFamily="34" charset="0"/>
              <a:buChar char="•"/>
              <a:defRPr/>
            </a:pPr>
            <a:r>
              <a:rPr lang="en-GB" sz="2000" dirty="0" smtClean="0">
                <a:solidFill>
                  <a:srgbClr val="1E1F73"/>
                </a:solidFill>
                <a:latin typeface="+mn-lt"/>
              </a:rPr>
              <a:t>1 </a:t>
            </a:r>
            <a:r>
              <a:rPr lang="en-GB" sz="2000" dirty="0">
                <a:solidFill>
                  <a:srgbClr val="1E1F73"/>
                </a:solidFill>
                <a:latin typeface="+mn-lt"/>
              </a:rPr>
              <a:t>in 10 through online games, or social </a:t>
            </a:r>
            <a:r>
              <a:rPr lang="en-GB" sz="2000" dirty="0" smtClean="0">
                <a:solidFill>
                  <a:srgbClr val="1E1F73"/>
                </a:solidFill>
                <a:latin typeface="+mn-lt"/>
              </a:rPr>
              <a:t/>
            </a:r>
            <a:br>
              <a:rPr lang="en-GB" sz="2000" dirty="0" smtClean="0">
                <a:solidFill>
                  <a:srgbClr val="1E1F73"/>
                </a:solidFill>
                <a:latin typeface="+mn-lt"/>
              </a:rPr>
            </a:br>
            <a:r>
              <a:rPr lang="en-GB" sz="2000" dirty="0" smtClean="0">
                <a:solidFill>
                  <a:srgbClr val="1E1F73"/>
                </a:solidFill>
                <a:latin typeface="+mn-lt"/>
              </a:rPr>
              <a:t>networking </a:t>
            </a:r>
            <a:r>
              <a:rPr lang="en-GB" sz="2000" dirty="0">
                <a:solidFill>
                  <a:srgbClr val="1E1F73"/>
                </a:solidFill>
                <a:latin typeface="+mn-lt"/>
              </a:rPr>
              <a:t>sites</a:t>
            </a:r>
            <a:r>
              <a:rPr lang="en-GB" dirty="0">
                <a:solidFill>
                  <a:srgbClr val="1E1F73"/>
                </a:solidFill>
                <a:latin typeface="+mn-lt"/>
              </a:rPr>
              <a:t> </a:t>
            </a:r>
          </a:p>
          <a:p>
            <a:pPr fontAlgn="auto">
              <a:spcBef>
                <a:spcPts val="0"/>
              </a:spcBef>
              <a:spcAft>
                <a:spcPts val="0"/>
              </a:spcAft>
              <a:defRPr/>
            </a:pPr>
            <a:endParaRPr lang="en-GB" sz="1000"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032" y="2396124"/>
            <a:ext cx="3132755" cy="2085240"/>
          </a:xfrm>
          <a:prstGeom prst="rect">
            <a:avLst/>
          </a:prstGeom>
        </p:spPr>
      </p:pic>
    </p:spTree>
    <p:extLst>
      <p:ext uri="{BB962C8B-B14F-4D97-AF65-F5344CB8AC3E}">
        <p14:creationId xmlns:p14="http://schemas.microsoft.com/office/powerpoint/2010/main" val="3711632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40" y="280434"/>
            <a:ext cx="8061325" cy="668337"/>
          </a:xfrm>
        </p:spPr>
        <p:txBody>
          <a:bodyPr/>
          <a:lstStyle/>
          <a:p>
            <a:r>
              <a:rPr lang="en-GB" dirty="0" smtClean="0"/>
              <a:t>The relationship between cyberbullying and ‘traditional’ bullying </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462" y="1200150"/>
            <a:ext cx="3394075" cy="3394075"/>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70462" y="1200150"/>
            <a:ext cx="3394075" cy="3394075"/>
          </a:xfrm>
        </p:spPr>
      </p:pic>
      <p:cxnSp>
        <p:nvCxnSpPr>
          <p:cNvPr id="10" name="Straight Arrow Connector 9"/>
          <p:cNvCxnSpPr/>
          <p:nvPr/>
        </p:nvCxnSpPr>
        <p:spPr>
          <a:xfrm flipV="1">
            <a:off x="3708028" y="2151530"/>
            <a:ext cx="1727947" cy="20171"/>
          </a:xfrm>
          <a:prstGeom prst="straightConnector1">
            <a:avLst/>
          </a:prstGeom>
          <a:ln w="123825">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flipH="1">
            <a:off x="3708028" y="2897187"/>
            <a:ext cx="1727947" cy="19189"/>
          </a:xfrm>
          <a:prstGeom prst="straightConnector1">
            <a:avLst/>
          </a:prstGeom>
          <a:ln w="12382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7957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50925" y="-95250"/>
            <a:ext cx="2879725" cy="1763713"/>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2800" kern="1200">
                <a:solidFill>
                  <a:srgbClr val="0A7EC1"/>
                </a:solidFill>
                <a:latin typeface="Proxima Nova" panose="020B0604020202020204"/>
                <a:ea typeface="+mj-ea"/>
                <a:cs typeface="+mj-cs"/>
              </a:defRPr>
            </a:lvl1pPr>
          </a:lstStyle>
          <a:p>
            <a:pPr>
              <a:lnSpc>
                <a:spcPct val="100000"/>
              </a:lnSpc>
              <a:spcBef>
                <a:spcPts val="0"/>
              </a:spcBef>
              <a:buClr>
                <a:schemeClr val="dk1"/>
              </a:buClr>
              <a:defRPr/>
            </a:pPr>
            <a:endParaRPr lang="en-US" dirty="0">
              <a:latin typeface="+mn-lt"/>
              <a:ea typeface="Calibri"/>
              <a:cs typeface="Calibri"/>
              <a:sym typeface="Calibri"/>
            </a:endParaRPr>
          </a:p>
        </p:txBody>
      </p:sp>
      <p:sp>
        <p:nvSpPr>
          <p:cNvPr id="71683" name="Rectangle 4"/>
          <p:cNvSpPr>
            <a:spLocks noChangeArrowheads="1"/>
          </p:cNvSpPr>
          <p:nvPr/>
        </p:nvSpPr>
        <p:spPr bwMode="auto">
          <a:xfrm>
            <a:off x="196850" y="572292"/>
            <a:ext cx="47529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900"/>
              </a:spcBef>
              <a:spcAft>
                <a:spcPts val="450"/>
              </a:spcAft>
            </a:pPr>
            <a:r>
              <a:rPr lang="en-GB" altLang="en-US" sz="1800" dirty="0">
                <a:solidFill>
                  <a:srgbClr val="3D3B80"/>
                </a:solidFill>
              </a:rPr>
              <a:t>A study of 1,211 adolescents found: </a:t>
            </a:r>
          </a:p>
          <a:p>
            <a:pPr>
              <a:spcBef>
                <a:spcPts val="900"/>
              </a:spcBef>
              <a:spcAft>
                <a:spcPts val="450"/>
              </a:spcAft>
            </a:pPr>
            <a:endParaRPr lang="en-GB" altLang="en-US" sz="1800" dirty="0">
              <a:solidFill>
                <a:srgbClr val="595959"/>
              </a:solidFill>
            </a:endParaRPr>
          </a:p>
          <a:p>
            <a:pPr>
              <a:spcBef>
                <a:spcPts val="900"/>
              </a:spcBef>
              <a:spcAft>
                <a:spcPts val="450"/>
              </a:spcAft>
            </a:pPr>
            <a:endParaRPr lang="en-GB" altLang="en-US" sz="1800" dirty="0">
              <a:solidFill>
                <a:srgbClr val="595959"/>
              </a:solidFill>
            </a:endParaRPr>
          </a:p>
          <a:p>
            <a:pPr>
              <a:spcBef>
                <a:spcPts val="900"/>
              </a:spcBef>
              <a:spcAft>
                <a:spcPts val="450"/>
              </a:spcAft>
            </a:pPr>
            <a:endParaRPr lang="en-GB" altLang="en-US" sz="2800" dirty="0">
              <a:solidFill>
                <a:srgbClr val="595959"/>
              </a:solidFill>
            </a:endParaRPr>
          </a:p>
          <a:p>
            <a:pPr>
              <a:spcBef>
                <a:spcPts val="900"/>
              </a:spcBef>
              <a:spcAft>
                <a:spcPts val="450"/>
              </a:spcAft>
            </a:pPr>
            <a:r>
              <a:rPr lang="en-GB" altLang="en-US" sz="1800" dirty="0">
                <a:solidFill>
                  <a:srgbClr val="3D3B80"/>
                </a:solidFill>
              </a:rPr>
              <a:t>A different study found: </a:t>
            </a:r>
          </a:p>
        </p:txBody>
      </p:sp>
      <p:sp>
        <p:nvSpPr>
          <p:cNvPr id="6" name="Oval 5"/>
          <p:cNvSpPr/>
          <p:nvPr/>
        </p:nvSpPr>
        <p:spPr>
          <a:xfrm>
            <a:off x="4443415" y="944565"/>
            <a:ext cx="2951162" cy="165576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721" tIns="27861" rIns="55721" bIns="27861" anchor="ctr"/>
          <a:lstStyle/>
          <a:p>
            <a:pPr algn="ctr">
              <a:lnSpc>
                <a:spcPct val="85000"/>
              </a:lnSpc>
              <a:spcBef>
                <a:spcPts val="366"/>
              </a:spcBef>
              <a:spcAft>
                <a:spcPts val="731"/>
              </a:spcAft>
              <a:buClr>
                <a:schemeClr val="bg1"/>
              </a:buClr>
              <a:defRPr/>
            </a:pPr>
            <a:r>
              <a:rPr lang="en-GB" sz="1800" b="1" dirty="0">
                <a:solidFill>
                  <a:schemeClr val="accent1"/>
                </a:solidFill>
                <a:sym typeface="Arial"/>
              </a:rPr>
              <a:t>Only 7% exclusively involved in cyberbullying</a:t>
            </a:r>
          </a:p>
        </p:txBody>
      </p:sp>
      <p:sp>
        <p:nvSpPr>
          <p:cNvPr id="7" name="Oval 6"/>
          <p:cNvSpPr/>
          <p:nvPr/>
        </p:nvSpPr>
        <p:spPr>
          <a:xfrm>
            <a:off x="1611317" y="945289"/>
            <a:ext cx="2951162" cy="1655762"/>
          </a:xfrm>
          <a:prstGeom prst="ellipse">
            <a:avLst/>
          </a:prstGeom>
          <a:solidFill>
            <a:srgbClr val="04A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721" tIns="27861" rIns="55721" bIns="27861" anchor="ctr"/>
          <a:lstStyle/>
          <a:p>
            <a:pPr algn="ctr">
              <a:lnSpc>
                <a:spcPct val="85000"/>
              </a:lnSpc>
              <a:spcBef>
                <a:spcPts val="366"/>
              </a:spcBef>
              <a:spcAft>
                <a:spcPts val="731"/>
              </a:spcAft>
              <a:buClr>
                <a:schemeClr val="bg1"/>
              </a:buClr>
              <a:defRPr/>
            </a:pPr>
            <a:r>
              <a:rPr lang="en-GB" sz="1800" b="1" dirty="0">
                <a:solidFill>
                  <a:schemeClr val="bg1"/>
                </a:solidFill>
                <a:sym typeface="Arial"/>
              </a:rPr>
              <a:t>23% experienced both forms of bullying (as victim or perpetrator)</a:t>
            </a:r>
          </a:p>
        </p:txBody>
      </p:sp>
      <p:sp>
        <p:nvSpPr>
          <p:cNvPr id="8" name="Oval 7"/>
          <p:cNvSpPr/>
          <p:nvPr/>
        </p:nvSpPr>
        <p:spPr>
          <a:xfrm>
            <a:off x="196850" y="2884488"/>
            <a:ext cx="2951163" cy="1655762"/>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721" tIns="27861" rIns="55721" bIns="27861" anchor="ctr"/>
          <a:lstStyle/>
          <a:p>
            <a:pPr algn="ctr">
              <a:lnSpc>
                <a:spcPct val="85000"/>
              </a:lnSpc>
              <a:spcBef>
                <a:spcPts val="366"/>
              </a:spcBef>
              <a:spcAft>
                <a:spcPts val="731"/>
              </a:spcAft>
              <a:buClr>
                <a:schemeClr val="bg1"/>
              </a:buClr>
              <a:defRPr/>
            </a:pPr>
            <a:r>
              <a:rPr lang="en-GB" sz="1800" b="1" dirty="0">
                <a:solidFill>
                  <a:schemeClr val="accent1"/>
                </a:solidFill>
                <a:sym typeface="Arial"/>
              </a:rPr>
              <a:t>80% cyberbullying victims were also victims of traditional bullying</a:t>
            </a:r>
          </a:p>
        </p:txBody>
      </p:sp>
      <p:sp>
        <p:nvSpPr>
          <p:cNvPr id="9" name="Oval 8"/>
          <p:cNvSpPr/>
          <p:nvPr/>
        </p:nvSpPr>
        <p:spPr>
          <a:xfrm>
            <a:off x="3040067" y="2884493"/>
            <a:ext cx="3044825" cy="16922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721" tIns="27861" rIns="55721" bIns="144000" anchor="ctr"/>
          <a:lstStyle/>
          <a:p>
            <a:pPr algn="ctr">
              <a:defRPr/>
            </a:pPr>
            <a:r>
              <a:rPr lang="en-US" sz="1700" b="1" kern="0" dirty="0">
                <a:solidFill>
                  <a:srgbClr val="FFFFFF"/>
                </a:solidFill>
                <a:sym typeface="Arial"/>
              </a:rPr>
              <a:t>90% of children who cyberbullied </a:t>
            </a:r>
            <a:r>
              <a:rPr lang="en-US" sz="1700" b="1" kern="0" dirty="0" smtClean="0">
                <a:solidFill>
                  <a:srgbClr val="FFFFFF"/>
                </a:solidFill>
                <a:sym typeface="Arial"/>
              </a:rPr>
              <a:t>others </a:t>
            </a:r>
            <a:r>
              <a:rPr lang="en-US" sz="1700" b="1" kern="0" dirty="0">
                <a:solidFill>
                  <a:srgbClr val="FFFFFF"/>
                </a:solidFill>
                <a:sym typeface="Arial"/>
              </a:rPr>
              <a:t>also perpetrated traditional bullying</a:t>
            </a:r>
          </a:p>
        </p:txBody>
      </p:sp>
      <p:sp>
        <p:nvSpPr>
          <p:cNvPr id="10" name="Oval 9"/>
          <p:cNvSpPr/>
          <p:nvPr/>
        </p:nvSpPr>
        <p:spPr>
          <a:xfrm>
            <a:off x="5992815" y="2884490"/>
            <a:ext cx="2951162" cy="165576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721" tIns="27861" rIns="55721" bIns="27861" anchor="ctr"/>
          <a:lstStyle/>
          <a:p>
            <a:pPr algn="ctr">
              <a:lnSpc>
                <a:spcPct val="85000"/>
              </a:lnSpc>
              <a:spcBef>
                <a:spcPts val="366"/>
              </a:spcBef>
              <a:spcAft>
                <a:spcPts val="731"/>
              </a:spcAft>
              <a:buClr>
                <a:srgbClr val="FFFFFF"/>
              </a:buClr>
              <a:defRPr/>
            </a:pPr>
            <a:r>
              <a:rPr lang="en-GB" sz="1600" b="1" dirty="0" smtClean="0">
                <a:solidFill>
                  <a:srgbClr val="FFFFFF"/>
                </a:solidFill>
                <a:sym typeface="Arial"/>
              </a:rPr>
              <a:t>Only 10</a:t>
            </a:r>
            <a:r>
              <a:rPr lang="en-GB" sz="1600" b="1" dirty="0">
                <a:solidFill>
                  <a:srgbClr val="FFFFFF"/>
                </a:solidFill>
                <a:sym typeface="Arial"/>
              </a:rPr>
              <a:t>% children involved in cyberbullying have not experienced </a:t>
            </a:r>
            <a:r>
              <a:rPr lang="en-GB" sz="1600" b="1" dirty="0" smtClean="0">
                <a:solidFill>
                  <a:srgbClr val="FFFFFF"/>
                </a:solidFill>
                <a:sym typeface="Arial"/>
              </a:rPr>
              <a:t>traditional bullying  </a:t>
            </a:r>
            <a:endParaRPr lang="en-GB" sz="1600" b="1" dirty="0">
              <a:solidFill>
                <a:srgbClr val="FFFFFF"/>
              </a:solidFill>
              <a:sym typeface="Arial"/>
            </a:endParaRPr>
          </a:p>
        </p:txBody>
      </p:sp>
      <p:sp>
        <p:nvSpPr>
          <p:cNvPr id="71689" name="Title 1"/>
          <p:cNvSpPr>
            <a:spLocks noGrp="1"/>
          </p:cNvSpPr>
          <p:nvPr>
            <p:ph type="title"/>
          </p:nvPr>
        </p:nvSpPr>
        <p:spPr>
          <a:xfrm>
            <a:off x="538163" y="-60325"/>
            <a:ext cx="8405812" cy="669925"/>
          </a:xfrm>
        </p:spPr>
        <p:txBody>
          <a:bodyPr/>
          <a:lstStyle/>
          <a:p>
            <a:r>
              <a:rPr lang="en-US" altLang="en-US" smtClean="0"/>
              <a:t>Cyberbullying vs. Traditional Bullying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pic>
        <p:nvPicPr>
          <p:cNvPr id="86019"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6475" y="773118"/>
            <a:ext cx="28575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4">
            <a:extLst/>
          </p:cNvPr>
          <p:cNvSpPr txBox="1">
            <a:spLocks noChangeArrowheads="1"/>
          </p:cNvSpPr>
          <p:nvPr/>
        </p:nvSpPr>
        <p:spPr bwMode="auto">
          <a:xfrm>
            <a:off x="513517" y="1466951"/>
            <a:ext cx="5403850" cy="1915909"/>
          </a:xfrm>
          <a:prstGeom prst="rect">
            <a:avLst/>
          </a:prstGeom>
          <a:noFill/>
          <a:ln>
            <a:noFill/>
          </a:ln>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66" eaLnBrk="1" fontAlgn="auto" hangingPunct="1">
              <a:spcBef>
                <a:spcPts val="0"/>
              </a:spcBef>
              <a:spcAft>
                <a:spcPts val="0"/>
              </a:spcAft>
              <a:defRPr/>
            </a:pPr>
            <a:r>
              <a:rPr lang="en-US" altLang="en-US" sz="3000" dirty="0" smtClean="0">
                <a:solidFill>
                  <a:schemeClr val="accent1"/>
                </a:solidFill>
                <a:latin typeface="+mn-lt"/>
                <a:cs typeface="Arial" panose="020B0604020202020204" pitchFamily="34" charset="0"/>
              </a:rPr>
              <a:t>It is the responsibility of parents – not schools – to intervene to sort out cyberbullying</a:t>
            </a:r>
            <a:endParaRPr lang="en-GB" altLang="en-US" sz="3000" dirty="0">
              <a:solidFill>
                <a:schemeClr val="accent1"/>
              </a:solidFill>
              <a:latin typeface="+mn-lt"/>
              <a:cs typeface="Arial" panose="020B0604020202020204" pitchFamily="34" charset="0"/>
            </a:endParaRPr>
          </a:p>
        </p:txBody>
      </p:sp>
      <p:sp>
        <p:nvSpPr>
          <p:cNvPr id="86021" name="Title 2"/>
          <p:cNvSpPr>
            <a:spLocks noGrp="1"/>
          </p:cNvSpPr>
          <p:nvPr>
            <p:ph type="title"/>
          </p:nvPr>
        </p:nvSpPr>
        <p:spPr/>
        <p:txBody>
          <a:bodyPr/>
          <a:lstStyle/>
          <a:p>
            <a:pPr eaLnBrk="1" hangingPunct="1"/>
            <a:r>
              <a:rPr lang="en-US" altLang="en-US" dirty="0" smtClean="0"/>
              <a:t>Legal context – True or False?  </a:t>
            </a:r>
          </a:p>
        </p:txBody>
      </p:sp>
      <p:sp>
        <p:nvSpPr>
          <p:cNvPr id="7" name="Freeform: Shape 7">
            <a:extLst/>
          </p:cNvPr>
          <p:cNvSpPr/>
          <p:nvPr/>
        </p:nvSpPr>
        <p:spPr>
          <a:xfrm>
            <a:off x="344448" y="1341437"/>
            <a:ext cx="5129599" cy="2166938"/>
          </a:xfrm>
          <a:custGeom>
            <a:avLst/>
            <a:gdLst>
              <a:gd name="connsiteX0" fmla="*/ 5310324 w 6012136"/>
              <a:gd name="connsiteY0" fmla="*/ 0 h 2408163"/>
              <a:gd name="connsiteX1" fmla="*/ 6012136 w 6012136"/>
              <a:gd name="connsiteY1" fmla="*/ 0 h 2408163"/>
              <a:gd name="connsiteX2" fmla="*/ 6012136 w 6012136"/>
              <a:gd name="connsiteY2" fmla="*/ 2408163 h 2408163"/>
              <a:gd name="connsiteX3" fmla="*/ 5310324 w 6012136"/>
              <a:gd name="connsiteY3" fmla="*/ 2408163 h 2408163"/>
              <a:gd name="connsiteX4" fmla="*/ 5310324 w 6012136"/>
              <a:gd name="connsiteY4" fmla="*/ 2304082 h 2408163"/>
              <a:gd name="connsiteX5" fmla="*/ 5908055 w 6012136"/>
              <a:gd name="connsiteY5" fmla="*/ 2304082 h 2408163"/>
              <a:gd name="connsiteX6" fmla="*/ 5908055 w 6012136"/>
              <a:gd name="connsiteY6" fmla="*/ 104081 h 2408163"/>
              <a:gd name="connsiteX7" fmla="*/ 5310324 w 6012136"/>
              <a:gd name="connsiteY7" fmla="*/ 104081 h 2408163"/>
              <a:gd name="connsiteX8" fmla="*/ 0 w 6012136"/>
              <a:gd name="connsiteY8" fmla="*/ 0 h 2408163"/>
              <a:gd name="connsiteX9" fmla="*/ 701812 w 6012136"/>
              <a:gd name="connsiteY9" fmla="*/ 0 h 2408163"/>
              <a:gd name="connsiteX10" fmla="*/ 701812 w 6012136"/>
              <a:gd name="connsiteY10" fmla="*/ 104081 h 2408163"/>
              <a:gd name="connsiteX11" fmla="*/ 104081 w 6012136"/>
              <a:gd name="connsiteY11" fmla="*/ 104081 h 2408163"/>
              <a:gd name="connsiteX12" fmla="*/ 104081 w 6012136"/>
              <a:gd name="connsiteY12" fmla="*/ 2304082 h 2408163"/>
              <a:gd name="connsiteX13" fmla="*/ 701812 w 6012136"/>
              <a:gd name="connsiteY13" fmla="*/ 2304082 h 2408163"/>
              <a:gd name="connsiteX14" fmla="*/ 701812 w 6012136"/>
              <a:gd name="connsiteY14" fmla="*/ 2408163 h 2408163"/>
              <a:gd name="connsiteX15" fmla="*/ 0 w 6012136"/>
              <a:gd name="connsiteY15" fmla="*/ 2408163 h 24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12136" h="2408163">
                <a:moveTo>
                  <a:pt x="5310324" y="0"/>
                </a:moveTo>
                <a:lnTo>
                  <a:pt x="6012136" y="0"/>
                </a:lnTo>
                <a:lnTo>
                  <a:pt x="6012136" y="2408163"/>
                </a:lnTo>
                <a:lnTo>
                  <a:pt x="5310324" y="2408163"/>
                </a:lnTo>
                <a:lnTo>
                  <a:pt x="5310324" y="2304082"/>
                </a:lnTo>
                <a:lnTo>
                  <a:pt x="5908055" y="2304082"/>
                </a:lnTo>
                <a:lnTo>
                  <a:pt x="5908055" y="104081"/>
                </a:lnTo>
                <a:lnTo>
                  <a:pt x="5310324" y="104081"/>
                </a:lnTo>
                <a:close/>
                <a:moveTo>
                  <a:pt x="0" y="0"/>
                </a:moveTo>
                <a:lnTo>
                  <a:pt x="701812" y="0"/>
                </a:lnTo>
                <a:lnTo>
                  <a:pt x="701812" y="104081"/>
                </a:lnTo>
                <a:lnTo>
                  <a:pt x="104081" y="104081"/>
                </a:lnTo>
                <a:lnTo>
                  <a:pt x="104081" y="2304082"/>
                </a:lnTo>
                <a:lnTo>
                  <a:pt x="701812" y="2304082"/>
                </a:lnTo>
                <a:lnTo>
                  <a:pt x="701812" y="2408163"/>
                </a:lnTo>
                <a:lnTo>
                  <a:pt x="0" y="24081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a:solidFill>
                <a:schemeClr val="tx1"/>
              </a:solidFill>
            </a:endParaRPr>
          </a:p>
        </p:txBody>
      </p:sp>
      <p:sp>
        <p:nvSpPr>
          <p:cNvPr id="2" name="TextBox 1"/>
          <p:cNvSpPr txBox="1"/>
          <p:nvPr/>
        </p:nvSpPr>
        <p:spPr>
          <a:xfrm rot="19191032">
            <a:off x="3118429" y="2382579"/>
            <a:ext cx="3855309" cy="1107996"/>
          </a:xfrm>
          <a:prstGeom prst="rect">
            <a:avLst/>
          </a:prstGeom>
          <a:noFill/>
        </p:spPr>
        <p:txBody>
          <a:bodyPr wrap="square" rtlCol="0">
            <a:spAutoFit/>
          </a:bodyPr>
          <a:lstStyle/>
          <a:p>
            <a:r>
              <a:rPr lang="en-US" sz="6600" i="1" dirty="0" smtClean="0">
                <a:solidFill>
                  <a:srgbClr val="FF0000"/>
                </a:solidFill>
              </a:rPr>
              <a:t>False </a:t>
            </a:r>
            <a:endParaRPr lang="en-GB" sz="6600" i="1" dirty="0" err="1" smtClean="0">
              <a:solidFill>
                <a:srgbClr val="FF0000"/>
              </a:solidFill>
            </a:endParaRPr>
          </a:p>
        </p:txBody>
      </p:sp>
    </p:spTree>
    <p:extLst>
      <p:ext uri="{BB962C8B-B14F-4D97-AF65-F5344CB8AC3E}">
        <p14:creationId xmlns:p14="http://schemas.microsoft.com/office/powerpoint/2010/main" val="14720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13314" name="Title 1"/>
          <p:cNvSpPr>
            <a:spLocks noGrp="1"/>
          </p:cNvSpPr>
          <p:nvPr>
            <p:ph type="title"/>
          </p:nvPr>
        </p:nvSpPr>
        <p:spPr/>
        <p:txBody>
          <a:bodyPr/>
          <a:lstStyle/>
          <a:p>
            <a:pPr algn="l"/>
            <a:r>
              <a:rPr lang="en-US" altLang="en-US" b="1" dirty="0" smtClean="0">
                <a:solidFill>
                  <a:srgbClr val="1E1F73"/>
                </a:solidFill>
              </a:rPr>
              <a:t>Cyberbullying and SEN/Disability </a:t>
            </a:r>
            <a:endParaRPr lang="en-GB" altLang="en-US" b="1" dirty="0" smtClean="0">
              <a:solidFill>
                <a:srgbClr val="1E1F73"/>
              </a:solidFill>
            </a:endParaRPr>
          </a:p>
        </p:txBody>
      </p:sp>
      <p:sp>
        <p:nvSpPr>
          <p:cNvPr id="11" name="TextBox 10"/>
          <p:cNvSpPr txBox="1"/>
          <p:nvPr/>
        </p:nvSpPr>
        <p:spPr>
          <a:xfrm>
            <a:off x="160639" y="936086"/>
            <a:ext cx="8699156" cy="3105978"/>
          </a:xfrm>
          <a:prstGeom prst="rect">
            <a:avLst/>
          </a:prstGeom>
          <a:noFill/>
        </p:spPr>
        <p:txBody>
          <a:bodyPr wrap="square">
            <a:spAutoFit/>
          </a:bodyPr>
          <a:lstStyle/>
          <a:p>
            <a:pPr marL="414337" indent="-342900" fontAlgn="auto">
              <a:spcBef>
                <a:spcPts val="450"/>
              </a:spcBef>
              <a:spcAft>
                <a:spcPts val="450"/>
              </a:spcAft>
              <a:buFont typeface="Arial" panose="020B0604020202020204" pitchFamily="34" charset="0"/>
              <a:buChar char="•"/>
              <a:defRPr/>
            </a:pPr>
            <a:r>
              <a:rPr lang="en-GB" sz="2000" dirty="0" smtClean="0">
                <a:solidFill>
                  <a:srgbClr val="1E1F73"/>
                </a:solidFill>
                <a:latin typeface="+mn-lt"/>
              </a:rPr>
              <a:t>Disabled children and those with SEN are more likely to:</a:t>
            </a:r>
          </a:p>
          <a:p>
            <a:pPr marL="755650" lvl="1" indent="-342900" fontAlgn="auto">
              <a:spcBef>
                <a:spcPts val="450"/>
              </a:spcBef>
              <a:spcAft>
                <a:spcPts val="450"/>
              </a:spcAft>
              <a:buFont typeface="Arial" panose="020B0604020202020204" pitchFamily="34" charset="0"/>
              <a:buChar char="•"/>
              <a:defRPr/>
            </a:pPr>
            <a:r>
              <a:rPr lang="en-US" sz="2000" dirty="0" smtClean="0">
                <a:solidFill>
                  <a:srgbClr val="1E1F73"/>
                </a:solidFill>
                <a:latin typeface="+mn-lt"/>
              </a:rPr>
              <a:t>Not be online </a:t>
            </a:r>
            <a:endParaRPr lang="en-GB" sz="2000" dirty="0" smtClean="0">
              <a:solidFill>
                <a:srgbClr val="1E1F73"/>
              </a:solidFill>
              <a:latin typeface="+mn-lt"/>
            </a:endParaRPr>
          </a:p>
          <a:p>
            <a:pPr marL="755650" lvl="1" indent="-342900" fontAlgn="auto">
              <a:spcBef>
                <a:spcPts val="450"/>
              </a:spcBef>
              <a:spcAft>
                <a:spcPts val="450"/>
              </a:spcAft>
              <a:buFont typeface="Arial" panose="020B0604020202020204" pitchFamily="34" charset="0"/>
              <a:buChar char="•"/>
              <a:defRPr/>
            </a:pPr>
            <a:r>
              <a:rPr lang="en-GB" sz="2000" dirty="0" smtClean="0">
                <a:solidFill>
                  <a:srgbClr val="1E1F73"/>
                </a:solidFill>
                <a:latin typeface="+mn-lt"/>
              </a:rPr>
              <a:t>Experience cyberbullying  </a:t>
            </a:r>
            <a:endParaRPr lang="en-US" sz="2000" dirty="0" smtClean="0">
              <a:solidFill>
                <a:srgbClr val="1E1F73"/>
              </a:solidFill>
              <a:latin typeface="+mn-lt"/>
            </a:endParaRPr>
          </a:p>
          <a:p>
            <a:pPr marL="414337" indent="-342900" fontAlgn="auto">
              <a:spcBef>
                <a:spcPts val="450"/>
              </a:spcBef>
              <a:spcAft>
                <a:spcPts val="450"/>
              </a:spcAft>
              <a:buFont typeface="Arial" panose="020B0604020202020204" pitchFamily="34" charset="0"/>
              <a:buChar char="•"/>
              <a:defRPr/>
            </a:pPr>
            <a:r>
              <a:rPr lang="en-US" sz="2000" dirty="0">
                <a:solidFill>
                  <a:srgbClr val="1E1F73"/>
                </a:solidFill>
                <a:latin typeface="+mn-lt"/>
              </a:rPr>
              <a:t>N</a:t>
            </a:r>
            <a:r>
              <a:rPr lang="en-US" sz="2000" dirty="0" smtClean="0">
                <a:solidFill>
                  <a:srgbClr val="1E1F73"/>
                </a:solidFill>
                <a:latin typeface="+mn-lt"/>
              </a:rPr>
              <a:t>ot taught about internet safety </a:t>
            </a:r>
            <a:br>
              <a:rPr lang="en-US" sz="2000" dirty="0" smtClean="0">
                <a:solidFill>
                  <a:srgbClr val="1E1F73"/>
                </a:solidFill>
                <a:latin typeface="+mn-lt"/>
              </a:rPr>
            </a:br>
            <a:r>
              <a:rPr lang="en-US" sz="2000" dirty="0" smtClean="0">
                <a:solidFill>
                  <a:srgbClr val="1E1F73"/>
                </a:solidFill>
                <a:latin typeface="+mn-lt"/>
              </a:rPr>
              <a:t>and cyberbullying as much as others. </a:t>
            </a:r>
          </a:p>
          <a:p>
            <a:pPr marL="414337" indent="-342900" fontAlgn="auto">
              <a:spcBef>
                <a:spcPts val="450"/>
              </a:spcBef>
              <a:spcAft>
                <a:spcPts val="450"/>
              </a:spcAft>
              <a:buFont typeface="Arial" panose="020B0604020202020204" pitchFamily="34" charset="0"/>
              <a:buChar char="•"/>
              <a:defRPr/>
            </a:pPr>
            <a:r>
              <a:rPr lang="en-US" sz="2000" dirty="0">
                <a:solidFill>
                  <a:srgbClr val="1E1F73"/>
                </a:solidFill>
                <a:latin typeface="+mn-lt"/>
              </a:rPr>
              <a:t>D</a:t>
            </a:r>
            <a:r>
              <a:rPr lang="en-US" sz="2000" dirty="0" smtClean="0">
                <a:solidFill>
                  <a:srgbClr val="1E1F73"/>
                </a:solidFill>
                <a:latin typeface="+mn-lt"/>
              </a:rPr>
              <a:t>iscouraged from using the internet</a:t>
            </a:r>
          </a:p>
          <a:p>
            <a:pPr marL="414337" indent="-342900" fontAlgn="auto">
              <a:spcBef>
                <a:spcPts val="450"/>
              </a:spcBef>
              <a:spcAft>
                <a:spcPts val="450"/>
              </a:spcAft>
              <a:buFont typeface="Arial" panose="020B0604020202020204" pitchFamily="34" charset="0"/>
              <a:buChar char="•"/>
              <a:defRPr/>
            </a:pPr>
            <a:r>
              <a:rPr lang="en-US" sz="2000" dirty="0" smtClean="0">
                <a:solidFill>
                  <a:srgbClr val="1E1F73"/>
                </a:solidFill>
                <a:latin typeface="+mn-lt"/>
              </a:rPr>
              <a:t>See disablist language online  </a:t>
            </a:r>
            <a:endParaRPr lang="en-GB" dirty="0">
              <a:solidFill>
                <a:srgbClr val="1E1F73"/>
              </a:solidFill>
              <a:latin typeface="+mn-lt"/>
            </a:endParaRPr>
          </a:p>
          <a:p>
            <a:pPr fontAlgn="auto">
              <a:spcBef>
                <a:spcPts val="0"/>
              </a:spcBef>
              <a:spcAft>
                <a:spcPts val="0"/>
              </a:spcAft>
              <a:defRPr/>
            </a:pPr>
            <a:endParaRPr lang="en-GB" sz="1000"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032" y="2396124"/>
            <a:ext cx="3132755" cy="2085240"/>
          </a:xfrm>
          <a:prstGeom prst="rect">
            <a:avLst/>
          </a:prstGeom>
        </p:spPr>
      </p:pic>
    </p:spTree>
    <p:extLst>
      <p:ext uri="{BB962C8B-B14F-4D97-AF65-F5344CB8AC3E}">
        <p14:creationId xmlns:p14="http://schemas.microsoft.com/office/powerpoint/2010/main" val="3184606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540252" y="876302"/>
            <a:ext cx="4446586" cy="1301750"/>
          </a:xfrm>
        </p:spPr>
        <p:txBody>
          <a:bodyPr vert="horz" wrap="square" lIns="0" tIns="34289" rIns="0" bIns="34289" numCol="1" anchor="ctr" anchorCtr="0" compatLnSpc="1">
            <a:prstTxWarp prst="textNoShape">
              <a:avLst/>
            </a:prstTxWarp>
          </a:bodyPr>
          <a:lstStyle/>
          <a:p>
            <a:r>
              <a:rPr lang="en-US" altLang="en-US" dirty="0" smtClean="0"/>
              <a:t>What are the key issues for young people? </a:t>
            </a:r>
          </a:p>
        </p:txBody>
      </p:sp>
      <p:pic>
        <p:nvPicPr>
          <p:cNvPr id="67587"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p:cNvPr>
          <p:cNvGraphicFramePr/>
          <p:nvPr>
            <p:extLst>
              <p:ext uri="{D42A27DB-BD31-4B8C-83A1-F6EECF244321}">
                <p14:modId xmlns:p14="http://schemas.microsoft.com/office/powerpoint/2010/main" val="4218190416"/>
              </p:ext>
            </p:extLst>
          </p:nvPr>
        </p:nvGraphicFramePr>
        <p:xfrm>
          <a:off x="541337" y="571500"/>
          <a:ext cx="7782391" cy="405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5" name="Title 2"/>
          <p:cNvSpPr>
            <a:spLocks noGrp="1"/>
          </p:cNvSpPr>
          <p:nvPr>
            <p:ph type="title"/>
          </p:nvPr>
        </p:nvSpPr>
        <p:spPr/>
        <p:txBody>
          <a:bodyPr/>
          <a:lstStyle/>
          <a:p>
            <a:pPr eaLnBrk="1" hangingPunct="1"/>
            <a:r>
              <a:rPr lang="en-US" altLang="en-US" smtClean="0"/>
              <a:t>Cyberbullying </a:t>
            </a:r>
          </a:p>
        </p:txBody>
      </p:sp>
      <p:pic>
        <p:nvPicPr>
          <p:cNvPr id="2" name="Picture 1"/>
          <p:cNvPicPr>
            <a:picLocks noChangeAspect="1"/>
          </p:cNvPicPr>
          <p:nvPr/>
        </p:nvPicPr>
        <p:blipFill rotWithShape="1">
          <a:blip r:embed="rId8">
            <a:duotone>
              <a:schemeClr val="accent1">
                <a:shade val="45000"/>
                <a:satMod val="135000"/>
              </a:schemeClr>
              <a:prstClr val="white"/>
            </a:duotone>
          </a:blip>
          <a:srcRect l="-8686" r="-13057"/>
          <a:stretch/>
        </p:blipFill>
        <p:spPr>
          <a:xfrm>
            <a:off x="7273638" y="1839150"/>
            <a:ext cx="2026228" cy="1835055"/>
          </a:xfrm>
          <a:prstGeom prst="parallelogram">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E030A9-C2B7-4C35-8DB6-C92F48326FB0}"/>
                                            </p:graphicEl>
                                          </p:spTgt>
                                        </p:tgtEl>
                                        <p:attrNameLst>
                                          <p:attrName>style.visibility</p:attrName>
                                        </p:attrNameLst>
                                      </p:cBhvr>
                                      <p:to>
                                        <p:strVal val="visible"/>
                                      </p:to>
                                    </p:set>
                                    <p:animEffect transition="in" filter="wipe(left)">
                                      <p:cBhvr>
                                        <p:cTn id="7" dur="500"/>
                                        <p:tgtEl>
                                          <p:spTgt spid="4">
                                            <p:graphicEl>
                                              <a:dgm id="{35E030A9-C2B7-4C35-8DB6-C92F48326FB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1D10E7B6-C608-44D7-8E5A-8BB2C6BE135B}"/>
                                            </p:graphicEl>
                                          </p:spTgt>
                                        </p:tgtEl>
                                        <p:attrNameLst>
                                          <p:attrName>style.visibility</p:attrName>
                                        </p:attrNameLst>
                                      </p:cBhvr>
                                      <p:to>
                                        <p:strVal val="visible"/>
                                      </p:to>
                                    </p:set>
                                    <p:animEffect transition="in" filter="wipe(left)">
                                      <p:cBhvr>
                                        <p:cTn id="10" dur="500"/>
                                        <p:tgtEl>
                                          <p:spTgt spid="4">
                                            <p:graphicEl>
                                              <a:dgm id="{1D10E7B6-C608-44D7-8E5A-8BB2C6BE13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AB705A4C-9C8B-4ED8-9EA7-F7185F250C3D}"/>
                                            </p:graphicEl>
                                          </p:spTgt>
                                        </p:tgtEl>
                                        <p:attrNameLst>
                                          <p:attrName>style.visibility</p:attrName>
                                        </p:attrNameLst>
                                      </p:cBhvr>
                                      <p:to>
                                        <p:strVal val="visible"/>
                                      </p:to>
                                    </p:set>
                                    <p:animEffect transition="in" filter="wipe(left)">
                                      <p:cBhvr>
                                        <p:cTn id="15" dur="500"/>
                                        <p:tgtEl>
                                          <p:spTgt spid="4">
                                            <p:graphicEl>
                                              <a:dgm id="{AB705A4C-9C8B-4ED8-9EA7-F7185F250C3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746CCA94-B61A-4DA8-92B7-D222A6D84301}"/>
                                            </p:graphicEl>
                                          </p:spTgt>
                                        </p:tgtEl>
                                        <p:attrNameLst>
                                          <p:attrName>style.visibility</p:attrName>
                                        </p:attrNameLst>
                                      </p:cBhvr>
                                      <p:to>
                                        <p:strVal val="visible"/>
                                      </p:to>
                                    </p:set>
                                    <p:animEffect transition="in" filter="wipe(left)">
                                      <p:cBhvr>
                                        <p:cTn id="18" dur="500"/>
                                        <p:tgtEl>
                                          <p:spTgt spid="4">
                                            <p:graphicEl>
                                              <a:dgm id="{746CCA94-B61A-4DA8-92B7-D222A6D8430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7BFA465B-4936-9B41-B7DE-8CF177DF31AB}"/>
                                            </p:graphicEl>
                                          </p:spTgt>
                                        </p:tgtEl>
                                        <p:attrNameLst>
                                          <p:attrName>style.visibility</p:attrName>
                                        </p:attrNameLst>
                                      </p:cBhvr>
                                      <p:to>
                                        <p:strVal val="visible"/>
                                      </p:to>
                                    </p:set>
                                    <p:animEffect transition="in" filter="wipe(left)">
                                      <p:cBhvr>
                                        <p:cTn id="23" dur="500"/>
                                        <p:tgtEl>
                                          <p:spTgt spid="4">
                                            <p:graphicEl>
                                              <a:dgm id="{7BFA465B-4936-9B41-B7DE-8CF177DF31AB}"/>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2B9F3E30-2B7F-CE47-BE2E-574FEA6C1A82}"/>
                                            </p:graphicEl>
                                          </p:spTgt>
                                        </p:tgtEl>
                                        <p:attrNameLst>
                                          <p:attrName>style.visibility</p:attrName>
                                        </p:attrNameLst>
                                      </p:cBhvr>
                                      <p:to>
                                        <p:strVal val="visible"/>
                                      </p:to>
                                    </p:set>
                                    <p:animEffect transition="in" filter="wipe(left)">
                                      <p:cBhvr>
                                        <p:cTn id="26" dur="500"/>
                                        <p:tgtEl>
                                          <p:spTgt spid="4">
                                            <p:graphicEl>
                                              <a:dgm id="{2B9F3E30-2B7F-CE47-BE2E-574FEA6C1A8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B0FD50D-6BBC-854E-A294-B51F45780818}"/>
                                            </p:graphicEl>
                                          </p:spTgt>
                                        </p:tgtEl>
                                        <p:attrNameLst>
                                          <p:attrName>style.visibility</p:attrName>
                                        </p:attrNameLst>
                                      </p:cBhvr>
                                      <p:to>
                                        <p:strVal val="visible"/>
                                      </p:to>
                                    </p:set>
                                    <p:animEffect transition="in" filter="wipe(left)">
                                      <p:cBhvr>
                                        <p:cTn id="31" dur="500"/>
                                        <p:tgtEl>
                                          <p:spTgt spid="4">
                                            <p:graphicEl>
                                              <a:dgm id="{4B0FD50D-6BBC-854E-A294-B51F4578081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graphicEl>
                                              <a:dgm id="{1960BAE4-C2DA-6A4C-8999-3BF362EC941C}"/>
                                            </p:graphicEl>
                                          </p:spTgt>
                                        </p:tgtEl>
                                        <p:attrNameLst>
                                          <p:attrName>style.visibility</p:attrName>
                                        </p:attrNameLst>
                                      </p:cBhvr>
                                      <p:to>
                                        <p:strVal val="visible"/>
                                      </p:to>
                                    </p:set>
                                    <p:animEffect transition="in" filter="wipe(left)">
                                      <p:cBhvr>
                                        <p:cTn id="34" dur="500"/>
                                        <p:tgtEl>
                                          <p:spTgt spid="4">
                                            <p:graphicEl>
                                              <a:dgm id="{1960BAE4-C2DA-6A4C-8999-3BF362EC941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02AD15B6-46C6-7841-B424-828317E2FC8E}"/>
                                            </p:graphicEl>
                                          </p:spTgt>
                                        </p:tgtEl>
                                        <p:attrNameLst>
                                          <p:attrName>style.visibility</p:attrName>
                                        </p:attrNameLst>
                                      </p:cBhvr>
                                      <p:to>
                                        <p:strVal val="visible"/>
                                      </p:to>
                                    </p:set>
                                    <p:animEffect transition="in" filter="wipe(left)">
                                      <p:cBhvr>
                                        <p:cTn id="39" dur="500"/>
                                        <p:tgtEl>
                                          <p:spTgt spid="4">
                                            <p:graphicEl>
                                              <a:dgm id="{02AD15B6-46C6-7841-B424-828317E2FC8E}"/>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0E7E318E-4AEA-2241-B1DB-5890091F3091}"/>
                                            </p:graphicEl>
                                          </p:spTgt>
                                        </p:tgtEl>
                                        <p:attrNameLst>
                                          <p:attrName>style.visibility</p:attrName>
                                        </p:attrNameLst>
                                      </p:cBhvr>
                                      <p:to>
                                        <p:strVal val="visible"/>
                                      </p:to>
                                    </p:set>
                                    <p:animEffect transition="in" filter="wipe(left)">
                                      <p:cBhvr>
                                        <p:cTn id="42" dur="500"/>
                                        <p:tgtEl>
                                          <p:spTgt spid="4">
                                            <p:graphicEl>
                                              <a:dgm id="{0E7E318E-4AEA-2241-B1DB-5890091F309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149D3782-E728-C149-8795-3103CBE78EDB}"/>
                                            </p:graphicEl>
                                          </p:spTgt>
                                        </p:tgtEl>
                                        <p:attrNameLst>
                                          <p:attrName>style.visibility</p:attrName>
                                        </p:attrNameLst>
                                      </p:cBhvr>
                                      <p:to>
                                        <p:strVal val="visible"/>
                                      </p:to>
                                    </p:set>
                                    <p:animEffect transition="in" filter="wipe(left)">
                                      <p:cBhvr>
                                        <p:cTn id="47" dur="500"/>
                                        <p:tgtEl>
                                          <p:spTgt spid="4">
                                            <p:graphicEl>
                                              <a:dgm id="{149D3782-E728-C149-8795-3103CBE78EDB}"/>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dgm id="{BC0A390D-95B1-2042-A3F0-922F7BE000B7}"/>
                                            </p:graphicEl>
                                          </p:spTgt>
                                        </p:tgtEl>
                                        <p:attrNameLst>
                                          <p:attrName>style.visibility</p:attrName>
                                        </p:attrNameLst>
                                      </p:cBhvr>
                                      <p:to>
                                        <p:strVal val="visible"/>
                                      </p:to>
                                    </p:set>
                                    <p:animEffect transition="in" filter="wipe(left)">
                                      <p:cBhvr>
                                        <p:cTn id="50" dur="500"/>
                                        <p:tgtEl>
                                          <p:spTgt spid="4">
                                            <p:graphicEl>
                                              <a:dgm id="{BC0A390D-95B1-2042-A3F0-922F7BE000B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B7924F29-5AF8-8543-843B-852C53B7BCE1}"/>
                                            </p:graphicEl>
                                          </p:spTgt>
                                        </p:tgtEl>
                                        <p:attrNameLst>
                                          <p:attrName>style.visibility</p:attrName>
                                        </p:attrNameLst>
                                      </p:cBhvr>
                                      <p:to>
                                        <p:strVal val="visible"/>
                                      </p:to>
                                    </p:set>
                                    <p:animEffect transition="in" filter="wipe(left)">
                                      <p:cBhvr>
                                        <p:cTn id="55" dur="500"/>
                                        <p:tgtEl>
                                          <p:spTgt spid="4">
                                            <p:graphicEl>
                                              <a:dgm id="{B7924F29-5AF8-8543-843B-852C53B7BCE1}"/>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graphicEl>
                                              <a:dgm id="{4A0A659D-AC88-E54E-965C-2E9D95C30BE8}"/>
                                            </p:graphicEl>
                                          </p:spTgt>
                                        </p:tgtEl>
                                        <p:attrNameLst>
                                          <p:attrName>style.visibility</p:attrName>
                                        </p:attrNameLst>
                                      </p:cBhvr>
                                      <p:to>
                                        <p:strVal val="visible"/>
                                      </p:to>
                                    </p:set>
                                    <p:animEffect transition="in" filter="wipe(left)">
                                      <p:cBhvr>
                                        <p:cTn id="58" dur="500"/>
                                        <p:tgtEl>
                                          <p:spTgt spid="4">
                                            <p:graphicEl>
                                              <a:dgm id="{4A0A659D-AC88-E54E-965C-2E9D95C30B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540252" y="876302"/>
            <a:ext cx="4446586" cy="1301750"/>
          </a:xfrm>
        </p:spPr>
        <p:txBody>
          <a:bodyPr vert="horz" wrap="square" lIns="0" tIns="34289" rIns="0" bIns="34289" numCol="1" anchor="ctr" anchorCtr="0" compatLnSpc="1">
            <a:prstTxWarp prst="textNoShape">
              <a:avLst/>
            </a:prstTxWarp>
          </a:bodyPr>
          <a:lstStyle/>
          <a:p>
            <a:r>
              <a:rPr lang="en-US" altLang="en-US" dirty="0" smtClean="0"/>
              <a:t>What works? </a:t>
            </a:r>
          </a:p>
        </p:txBody>
      </p:sp>
      <p:pic>
        <p:nvPicPr>
          <p:cNvPr id="67587"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58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p:cNvPr>
          <p:cNvGraphicFramePr/>
          <p:nvPr/>
        </p:nvGraphicFramePr>
        <p:xfrm>
          <a:off x="521494" y="673100"/>
          <a:ext cx="8100956" cy="300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1" name="Title 2"/>
          <p:cNvSpPr>
            <a:spLocks noGrp="1"/>
          </p:cNvSpPr>
          <p:nvPr>
            <p:ph type="title"/>
          </p:nvPr>
        </p:nvSpPr>
        <p:spPr/>
        <p:txBody>
          <a:bodyPr/>
          <a:lstStyle/>
          <a:p>
            <a:pPr eaLnBrk="1" hangingPunct="1"/>
            <a:r>
              <a:rPr lang="en-US" altLang="en-US" smtClean="0"/>
              <a:t>Cyberbullying </a:t>
            </a:r>
          </a:p>
        </p:txBody>
      </p:sp>
      <p:graphicFrame>
        <p:nvGraphicFramePr>
          <p:cNvPr id="7" name="Diagram 6">
            <a:extLst/>
          </p:cNvPr>
          <p:cNvGraphicFramePr/>
          <p:nvPr/>
        </p:nvGraphicFramePr>
        <p:xfrm>
          <a:off x="474784" y="3805682"/>
          <a:ext cx="8147666" cy="7560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E030A9-C2B7-4C35-8DB6-C92F48326FB0}"/>
                                            </p:graphicEl>
                                          </p:spTgt>
                                        </p:tgtEl>
                                        <p:attrNameLst>
                                          <p:attrName>style.visibility</p:attrName>
                                        </p:attrNameLst>
                                      </p:cBhvr>
                                      <p:to>
                                        <p:strVal val="visible"/>
                                      </p:to>
                                    </p:set>
                                    <p:animEffect transition="in" filter="wipe(left)">
                                      <p:cBhvr>
                                        <p:cTn id="7" dur="500"/>
                                        <p:tgtEl>
                                          <p:spTgt spid="4">
                                            <p:graphicEl>
                                              <a:dgm id="{35E030A9-C2B7-4C35-8DB6-C92F48326FB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1D10E7B6-C608-44D7-8E5A-8BB2C6BE135B}"/>
                                            </p:graphicEl>
                                          </p:spTgt>
                                        </p:tgtEl>
                                        <p:attrNameLst>
                                          <p:attrName>style.visibility</p:attrName>
                                        </p:attrNameLst>
                                      </p:cBhvr>
                                      <p:to>
                                        <p:strVal val="visible"/>
                                      </p:to>
                                    </p:set>
                                    <p:animEffect transition="in" filter="wipe(left)">
                                      <p:cBhvr>
                                        <p:cTn id="10" dur="500"/>
                                        <p:tgtEl>
                                          <p:spTgt spid="4">
                                            <p:graphicEl>
                                              <a:dgm id="{1D10E7B6-C608-44D7-8E5A-8BB2C6BE13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7D226335-59B8-DF4C-9C3C-BBDD08D09A02}"/>
                                            </p:graphicEl>
                                          </p:spTgt>
                                        </p:tgtEl>
                                        <p:attrNameLst>
                                          <p:attrName>style.visibility</p:attrName>
                                        </p:attrNameLst>
                                      </p:cBhvr>
                                      <p:to>
                                        <p:strVal val="visible"/>
                                      </p:to>
                                    </p:set>
                                    <p:animEffect transition="in" filter="wipe(left)">
                                      <p:cBhvr>
                                        <p:cTn id="15" dur="500"/>
                                        <p:tgtEl>
                                          <p:spTgt spid="4">
                                            <p:graphicEl>
                                              <a:dgm id="{7D226335-59B8-DF4C-9C3C-BBDD08D09A02}"/>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BB7D44F9-E3AB-FF44-A523-9718403E152B}"/>
                                            </p:graphicEl>
                                          </p:spTgt>
                                        </p:tgtEl>
                                        <p:attrNameLst>
                                          <p:attrName>style.visibility</p:attrName>
                                        </p:attrNameLst>
                                      </p:cBhvr>
                                      <p:to>
                                        <p:strVal val="visible"/>
                                      </p:to>
                                    </p:set>
                                    <p:animEffect transition="in" filter="wipe(left)">
                                      <p:cBhvr>
                                        <p:cTn id="18" dur="500"/>
                                        <p:tgtEl>
                                          <p:spTgt spid="4">
                                            <p:graphicEl>
                                              <a:dgm id="{BB7D44F9-E3AB-FF44-A523-9718403E152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67A60B52-D9C4-5249-B562-15090E13EC3E}"/>
                                            </p:graphicEl>
                                          </p:spTgt>
                                        </p:tgtEl>
                                        <p:attrNameLst>
                                          <p:attrName>style.visibility</p:attrName>
                                        </p:attrNameLst>
                                      </p:cBhvr>
                                      <p:to>
                                        <p:strVal val="visible"/>
                                      </p:to>
                                    </p:set>
                                    <p:animEffect transition="in" filter="wipe(left)">
                                      <p:cBhvr>
                                        <p:cTn id="23" dur="500"/>
                                        <p:tgtEl>
                                          <p:spTgt spid="4">
                                            <p:graphicEl>
                                              <a:dgm id="{67A60B52-D9C4-5249-B562-15090E13EC3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24538A00-A421-344A-A068-59962193D941}"/>
                                            </p:graphicEl>
                                          </p:spTgt>
                                        </p:tgtEl>
                                        <p:attrNameLst>
                                          <p:attrName>style.visibility</p:attrName>
                                        </p:attrNameLst>
                                      </p:cBhvr>
                                      <p:to>
                                        <p:strVal val="visible"/>
                                      </p:to>
                                    </p:set>
                                    <p:animEffect transition="in" filter="wipe(left)">
                                      <p:cBhvr>
                                        <p:cTn id="26" dur="500"/>
                                        <p:tgtEl>
                                          <p:spTgt spid="4">
                                            <p:graphicEl>
                                              <a:dgm id="{24538A00-A421-344A-A068-59962193D94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79F60CD6-5F18-D240-B610-30D7BC2D81AC}"/>
                                            </p:graphicEl>
                                          </p:spTgt>
                                        </p:tgtEl>
                                        <p:attrNameLst>
                                          <p:attrName>style.visibility</p:attrName>
                                        </p:attrNameLst>
                                      </p:cBhvr>
                                      <p:to>
                                        <p:strVal val="visible"/>
                                      </p:to>
                                    </p:set>
                                    <p:animEffect transition="in" filter="wipe(left)">
                                      <p:cBhvr>
                                        <p:cTn id="31" dur="500"/>
                                        <p:tgtEl>
                                          <p:spTgt spid="4">
                                            <p:graphicEl>
                                              <a:dgm id="{79F60CD6-5F18-D240-B610-30D7BC2D81AC}"/>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graphicEl>
                                              <a:dgm id="{759612B3-0A0B-714E-AA33-1109F2BB28CF}"/>
                                            </p:graphicEl>
                                          </p:spTgt>
                                        </p:tgtEl>
                                        <p:attrNameLst>
                                          <p:attrName>style.visibility</p:attrName>
                                        </p:attrNameLst>
                                      </p:cBhvr>
                                      <p:to>
                                        <p:strVal val="visible"/>
                                      </p:to>
                                    </p:set>
                                    <p:animEffect transition="in" filter="wipe(left)">
                                      <p:cBhvr>
                                        <p:cTn id="34" dur="500"/>
                                        <p:tgtEl>
                                          <p:spTgt spid="4">
                                            <p:graphicEl>
                                              <a:dgm id="{759612B3-0A0B-714E-AA33-1109F2BB28C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346D9B12-FB76-471C-8E21-A0A155E8528A}"/>
                                            </p:graphicEl>
                                          </p:spTgt>
                                        </p:tgtEl>
                                        <p:attrNameLst>
                                          <p:attrName>style.visibility</p:attrName>
                                        </p:attrNameLst>
                                      </p:cBhvr>
                                      <p:to>
                                        <p:strVal val="visible"/>
                                      </p:to>
                                    </p:set>
                                    <p:animEffect transition="in" filter="wipe(left)">
                                      <p:cBhvr>
                                        <p:cTn id="39" dur="500"/>
                                        <p:tgtEl>
                                          <p:spTgt spid="7">
                                            <p:graphicEl>
                                              <a:dgm id="{346D9B12-FB76-471C-8E21-A0A155E8528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graphicEl>
                                              <a:dgm id="{9DEF6000-D249-423E-AC9B-79083147299E}"/>
                                            </p:graphicEl>
                                          </p:spTgt>
                                        </p:tgtEl>
                                        <p:attrNameLst>
                                          <p:attrName>style.visibility</p:attrName>
                                        </p:attrNameLst>
                                      </p:cBhvr>
                                      <p:to>
                                        <p:strVal val="visible"/>
                                      </p:to>
                                    </p:set>
                                    <p:animEffect transition="in" filter="wipe(left)">
                                      <p:cBhvr>
                                        <p:cTn id="44" dur="500"/>
                                        <p:tgtEl>
                                          <p:spTgt spid="7">
                                            <p:graphicEl>
                                              <a:dgm id="{9DEF6000-D249-423E-AC9B-7908314729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185" b="9981"/>
          <a:stretch/>
        </p:blipFill>
        <p:spPr>
          <a:xfrm>
            <a:off x="473084" y="2249214"/>
            <a:ext cx="2593751" cy="861848"/>
          </a:xfrm>
          <a:prstGeom prst="rect">
            <a:avLst/>
          </a:prstGeom>
          <a:solidFill>
            <a:schemeClr val="bg1"/>
          </a:solidFill>
        </p:spPr>
      </p:pic>
      <p:graphicFrame>
        <p:nvGraphicFramePr>
          <p:cNvPr id="8" name="Diagram 7"/>
          <p:cNvGraphicFramePr/>
          <p:nvPr>
            <p:extLst/>
          </p:nvPr>
        </p:nvGraphicFramePr>
        <p:xfrm>
          <a:off x="3400658" y="1005576"/>
          <a:ext cx="5437817"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Circular 4"/>
          <p:cNvSpPr/>
          <p:nvPr/>
        </p:nvSpPr>
        <p:spPr>
          <a:xfrm>
            <a:off x="18706" y="919255"/>
            <a:ext cx="3487922" cy="3488699"/>
          </a:xfrm>
          <a:prstGeom prst="circularArrow">
            <a:avLst>
              <a:gd name="adj1" fmla="val 10980"/>
              <a:gd name="adj2" fmla="val 1142322"/>
              <a:gd name="adj3" fmla="val 9000000"/>
              <a:gd name="adj4" fmla="val 10800000"/>
              <a:gd name="adj5" fmla="val 12500"/>
            </a:avLst>
          </a:prstGeom>
          <a:solidFill>
            <a:schemeClr val="accent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US" dirty="0" smtClean="0"/>
              <a:t>History </a:t>
            </a:r>
            <a:endParaRPr lang="en-US" dirty="0"/>
          </a:p>
        </p:txBody>
      </p:sp>
    </p:spTree>
    <p:extLst>
      <p:ext uri="{BB962C8B-B14F-4D97-AF65-F5344CB8AC3E}">
        <p14:creationId xmlns:p14="http://schemas.microsoft.com/office/powerpoint/2010/main" val="12394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A6274A40-A09F-4F32-8B32-962542CD753A}"/>
                                            </p:graphicEl>
                                          </p:spTgt>
                                        </p:tgtEl>
                                        <p:attrNameLst>
                                          <p:attrName>style.visibility</p:attrName>
                                        </p:attrNameLst>
                                      </p:cBhvr>
                                      <p:to>
                                        <p:strVal val="visible"/>
                                      </p:to>
                                    </p:set>
                                    <p:animEffect transition="in" filter="wipe(left)">
                                      <p:cBhvr>
                                        <p:cTn id="7" dur="500"/>
                                        <p:tgtEl>
                                          <p:spTgt spid="8">
                                            <p:graphicEl>
                                              <a:dgm id="{A6274A40-A09F-4F32-8B32-962542CD753A}"/>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dgm id="{D466C1E8-4C9A-4324-A0DC-433435A936A0}"/>
                                            </p:graphicEl>
                                          </p:spTgt>
                                        </p:tgtEl>
                                        <p:attrNameLst>
                                          <p:attrName>style.visibility</p:attrName>
                                        </p:attrNameLst>
                                      </p:cBhvr>
                                      <p:to>
                                        <p:strVal val="visible"/>
                                      </p:to>
                                    </p:set>
                                    <p:animEffect transition="in" filter="wipe(left)">
                                      <p:cBhvr>
                                        <p:cTn id="10" dur="500"/>
                                        <p:tgtEl>
                                          <p:spTgt spid="8">
                                            <p:graphicEl>
                                              <a:dgm id="{D466C1E8-4C9A-4324-A0DC-433435A936A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dgm id="{4DFA814B-E08C-40F1-9871-E6736D48E65B}"/>
                                            </p:graphicEl>
                                          </p:spTgt>
                                        </p:tgtEl>
                                        <p:attrNameLst>
                                          <p:attrName>style.visibility</p:attrName>
                                        </p:attrNameLst>
                                      </p:cBhvr>
                                      <p:to>
                                        <p:strVal val="visible"/>
                                      </p:to>
                                    </p:set>
                                    <p:animEffect transition="in" filter="wipe(left)">
                                      <p:cBhvr>
                                        <p:cTn id="15" dur="500"/>
                                        <p:tgtEl>
                                          <p:spTgt spid="8">
                                            <p:graphicEl>
                                              <a:dgm id="{4DFA814B-E08C-40F1-9871-E6736D48E65B}"/>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graphicEl>
                                              <a:dgm id="{5153ADEF-5E9B-4F52-A61D-65590CDC0E97}"/>
                                            </p:graphicEl>
                                          </p:spTgt>
                                        </p:tgtEl>
                                        <p:attrNameLst>
                                          <p:attrName>style.visibility</p:attrName>
                                        </p:attrNameLst>
                                      </p:cBhvr>
                                      <p:to>
                                        <p:strVal val="visible"/>
                                      </p:to>
                                    </p:set>
                                    <p:animEffect transition="in" filter="wipe(left)">
                                      <p:cBhvr>
                                        <p:cTn id="18" dur="500"/>
                                        <p:tgtEl>
                                          <p:spTgt spid="8">
                                            <p:graphicEl>
                                              <a:dgm id="{5153ADEF-5E9B-4F52-A61D-65590CDC0E9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graphicEl>
                                              <a:dgm id="{8943C177-F66E-734D-837A-30F8BE157864}"/>
                                            </p:graphicEl>
                                          </p:spTgt>
                                        </p:tgtEl>
                                        <p:attrNameLst>
                                          <p:attrName>style.visibility</p:attrName>
                                        </p:attrNameLst>
                                      </p:cBhvr>
                                      <p:to>
                                        <p:strVal val="visible"/>
                                      </p:to>
                                    </p:set>
                                    <p:animEffect transition="in" filter="wipe(left)">
                                      <p:cBhvr>
                                        <p:cTn id="23" dur="500"/>
                                        <p:tgtEl>
                                          <p:spTgt spid="8">
                                            <p:graphicEl>
                                              <a:dgm id="{8943C177-F66E-734D-837A-30F8BE157864}"/>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graphicEl>
                                              <a:dgm id="{7429C0F9-E839-2E44-AFB0-550E9B5A4365}"/>
                                            </p:graphicEl>
                                          </p:spTgt>
                                        </p:tgtEl>
                                        <p:attrNameLst>
                                          <p:attrName>style.visibility</p:attrName>
                                        </p:attrNameLst>
                                      </p:cBhvr>
                                      <p:to>
                                        <p:strVal val="visible"/>
                                      </p:to>
                                    </p:set>
                                    <p:animEffect transition="in" filter="wipe(left)">
                                      <p:cBhvr>
                                        <p:cTn id="26" dur="500"/>
                                        <p:tgtEl>
                                          <p:spTgt spid="8">
                                            <p:graphicEl>
                                              <a:dgm id="{7429C0F9-E839-2E44-AFB0-550E9B5A436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dgm id="{0D7245E1-FF50-40B8-B547-75384EE47221}"/>
                                            </p:graphicEl>
                                          </p:spTgt>
                                        </p:tgtEl>
                                        <p:attrNameLst>
                                          <p:attrName>style.visibility</p:attrName>
                                        </p:attrNameLst>
                                      </p:cBhvr>
                                      <p:to>
                                        <p:strVal val="visible"/>
                                      </p:to>
                                    </p:set>
                                    <p:animEffect transition="in" filter="wipe(left)">
                                      <p:cBhvr>
                                        <p:cTn id="31" dur="500"/>
                                        <p:tgtEl>
                                          <p:spTgt spid="8">
                                            <p:graphicEl>
                                              <a:dgm id="{0D7245E1-FF50-40B8-B547-75384EE47221}"/>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graphicEl>
                                              <a:dgm id="{D15BC65F-B51C-4781-AC17-D866EC3D08E7}"/>
                                            </p:graphicEl>
                                          </p:spTgt>
                                        </p:tgtEl>
                                        <p:attrNameLst>
                                          <p:attrName>style.visibility</p:attrName>
                                        </p:attrNameLst>
                                      </p:cBhvr>
                                      <p:to>
                                        <p:strVal val="visible"/>
                                      </p:to>
                                    </p:set>
                                    <p:animEffect transition="in" filter="wipe(left)">
                                      <p:cBhvr>
                                        <p:cTn id="34" dur="500"/>
                                        <p:tgtEl>
                                          <p:spTgt spid="8">
                                            <p:graphicEl>
                                              <a:dgm id="{D15BC65F-B51C-4781-AC17-D866EC3D08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75778" name="Title 1"/>
          <p:cNvSpPr>
            <a:spLocks noGrp="1"/>
          </p:cNvSpPr>
          <p:nvPr>
            <p:ph type="title"/>
          </p:nvPr>
        </p:nvSpPr>
        <p:spPr/>
        <p:txBody>
          <a:bodyPr/>
          <a:lstStyle/>
          <a:p>
            <a:r>
              <a:rPr lang="en-GB" altLang="en-US" dirty="0" smtClean="0"/>
              <a:t>What can schools do? </a:t>
            </a:r>
          </a:p>
        </p:txBody>
      </p:sp>
      <p:sp>
        <p:nvSpPr>
          <p:cNvPr id="75779" name="Rectangle 8"/>
          <p:cNvSpPr>
            <a:spLocks noChangeArrowheads="1"/>
          </p:cNvSpPr>
          <p:nvPr/>
        </p:nvSpPr>
        <p:spPr bwMode="auto">
          <a:xfrm>
            <a:off x="0" y="874244"/>
            <a:ext cx="693214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a:spcBef>
                <a:spcPts val="1200"/>
              </a:spcBef>
              <a:spcAft>
                <a:spcPts val="600"/>
              </a:spcAft>
              <a:buFont typeface="Arial" panose="020B0604020202020204" pitchFamily="34" charset="0"/>
              <a:buChar char="•"/>
            </a:pPr>
            <a:r>
              <a:rPr lang="en-US" altLang="en-US" sz="2000" dirty="0">
                <a:solidFill>
                  <a:srgbClr val="1E1F73"/>
                </a:solidFill>
              </a:rPr>
              <a:t>Use a whole-school approach </a:t>
            </a:r>
            <a:endParaRPr lang="en-GB" altLang="en-US" sz="2000" dirty="0">
              <a:solidFill>
                <a:srgbClr val="1E1F73"/>
              </a:solidFill>
            </a:endParaRPr>
          </a:p>
          <a:p>
            <a:pPr>
              <a:spcBef>
                <a:spcPts val="1200"/>
              </a:spcBef>
              <a:spcAft>
                <a:spcPts val="600"/>
              </a:spcAft>
              <a:buFont typeface="Arial" panose="020B0604020202020204" pitchFamily="34" charset="0"/>
              <a:buChar char="•"/>
            </a:pPr>
            <a:r>
              <a:rPr lang="en-GB" altLang="en-US" sz="2000" dirty="0">
                <a:solidFill>
                  <a:srgbClr val="1E1F73"/>
                </a:solidFill>
              </a:rPr>
              <a:t>Specifically refer to cyberbullying </a:t>
            </a:r>
            <a:r>
              <a:rPr lang="en-GB" altLang="en-US" sz="2000" dirty="0" smtClean="0">
                <a:solidFill>
                  <a:srgbClr val="1E1F73"/>
                </a:solidFill>
              </a:rPr>
              <a:t/>
            </a:r>
            <a:br>
              <a:rPr lang="en-GB" altLang="en-US" sz="2000" dirty="0" smtClean="0">
                <a:solidFill>
                  <a:srgbClr val="1E1F73"/>
                </a:solidFill>
              </a:rPr>
            </a:br>
            <a:r>
              <a:rPr lang="en-GB" altLang="en-US" sz="2000" dirty="0" smtClean="0">
                <a:solidFill>
                  <a:srgbClr val="1E1F73"/>
                </a:solidFill>
              </a:rPr>
              <a:t>in </a:t>
            </a:r>
            <a:r>
              <a:rPr lang="en-GB" altLang="en-US" sz="2000" dirty="0">
                <a:solidFill>
                  <a:srgbClr val="1E1F73"/>
                </a:solidFill>
              </a:rPr>
              <a:t>your </a:t>
            </a:r>
            <a:r>
              <a:rPr lang="en-GB" altLang="en-US" sz="2000" dirty="0" smtClean="0">
                <a:solidFill>
                  <a:srgbClr val="1E1F73"/>
                </a:solidFill>
              </a:rPr>
              <a:t>policies </a:t>
            </a:r>
            <a:endParaRPr lang="en-GB" altLang="en-US" sz="2000" dirty="0">
              <a:solidFill>
                <a:srgbClr val="1E1F73"/>
              </a:solidFill>
            </a:endParaRPr>
          </a:p>
          <a:p>
            <a:pPr>
              <a:spcBef>
                <a:spcPts val="1200"/>
              </a:spcBef>
              <a:spcAft>
                <a:spcPts val="600"/>
              </a:spcAft>
              <a:buFont typeface="Arial" panose="020B0604020202020204" pitchFamily="34" charset="0"/>
              <a:buChar char="•"/>
            </a:pPr>
            <a:r>
              <a:rPr lang="en-GB" altLang="en-US" sz="2000" dirty="0">
                <a:solidFill>
                  <a:srgbClr val="1E1F73"/>
                </a:solidFill>
              </a:rPr>
              <a:t>Be clear of the school’s position </a:t>
            </a:r>
          </a:p>
          <a:p>
            <a:pPr>
              <a:spcBef>
                <a:spcPts val="1200"/>
              </a:spcBef>
              <a:spcAft>
                <a:spcPts val="600"/>
              </a:spcAft>
              <a:buFont typeface="Arial" panose="020B0604020202020204" pitchFamily="34" charset="0"/>
              <a:buChar char="•"/>
            </a:pPr>
            <a:r>
              <a:rPr lang="en-GB" altLang="en-US" sz="2000" dirty="0" smtClean="0">
                <a:solidFill>
                  <a:srgbClr val="1E1F73"/>
                </a:solidFill>
              </a:rPr>
              <a:t>Make </a:t>
            </a:r>
            <a:r>
              <a:rPr lang="en-GB" altLang="en-US" sz="2000" dirty="0">
                <a:solidFill>
                  <a:srgbClr val="1E1F73"/>
                </a:solidFill>
              </a:rPr>
              <a:t>sure the school community </a:t>
            </a:r>
            <a:r>
              <a:rPr lang="en-GB" altLang="en-US" sz="2000" dirty="0" smtClean="0">
                <a:solidFill>
                  <a:srgbClr val="1E1F73"/>
                </a:solidFill>
              </a:rPr>
              <a:t/>
            </a:r>
            <a:br>
              <a:rPr lang="en-GB" altLang="en-US" sz="2000" dirty="0" smtClean="0">
                <a:solidFill>
                  <a:srgbClr val="1E1F73"/>
                </a:solidFill>
              </a:rPr>
            </a:br>
            <a:r>
              <a:rPr lang="en-GB" altLang="en-US" sz="2000" dirty="0" smtClean="0">
                <a:solidFill>
                  <a:srgbClr val="1E1F73"/>
                </a:solidFill>
              </a:rPr>
              <a:t>understand </a:t>
            </a:r>
            <a:r>
              <a:rPr lang="en-GB" altLang="en-US" sz="2000" dirty="0">
                <a:solidFill>
                  <a:srgbClr val="1E1F73"/>
                </a:solidFill>
              </a:rPr>
              <a:t>what cyberbullying is </a:t>
            </a:r>
          </a:p>
          <a:p>
            <a:pPr>
              <a:spcBef>
                <a:spcPts val="1200"/>
              </a:spcBef>
              <a:spcAft>
                <a:spcPts val="600"/>
              </a:spcAft>
              <a:buFont typeface="Arial" panose="020B0604020202020204" pitchFamily="34" charset="0"/>
              <a:buChar char="•"/>
            </a:pPr>
            <a:r>
              <a:rPr lang="en-US" altLang="en-US" sz="2000" dirty="0">
                <a:solidFill>
                  <a:srgbClr val="1E1F73"/>
                </a:solidFill>
              </a:rPr>
              <a:t>Make sure young people know </a:t>
            </a:r>
            <a:br>
              <a:rPr lang="en-US" altLang="en-US" sz="2000" dirty="0">
                <a:solidFill>
                  <a:srgbClr val="1E1F73"/>
                </a:solidFill>
              </a:rPr>
            </a:br>
            <a:r>
              <a:rPr lang="en-US" altLang="en-US" sz="2000" dirty="0">
                <a:solidFill>
                  <a:srgbClr val="1E1F73"/>
                </a:solidFill>
              </a:rPr>
              <a:t>how to report </a:t>
            </a:r>
            <a:r>
              <a:rPr lang="en-US" altLang="en-US" sz="2000" dirty="0" smtClean="0">
                <a:solidFill>
                  <a:srgbClr val="1E1F73"/>
                </a:solidFill>
              </a:rPr>
              <a:t>online</a:t>
            </a:r>
            <a:endParaRPr lang="en-US" altLang="en-US" sz="2000" dirty="0">
              <a:solidFill>
                <a:srgbClr val="1E1F73"/>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900" r="9801"/>
          <a:stretch/>
        </p:blipFill>
        <p:spPr>
          <a:xfrm>
            <a:off x="5028406" y="866683"/>
            <a:ext cx="3807472" cy="355456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77826" name="Title 1"/>
          <p:cNvSpPr>
            <a:spLocks noGrp="1"/>
          </p:cNvSpPr>
          <p:nvPr>
            <p:ph type="title"/>
          </p:nvPr>
        </p:nvSpPr>
        <p:spPr/>
        <p:txBody>
          <a:bodyPr/>
          <a:lstStyle/>
          <a:p>
            <a:r>
              <a:rPr lang="en-GB" altLang="en-US" smtClean="0"/>
              <a:t>Preventing Cyberbullying</a:t>
            </a:r>
          </a:p>
        </p:txBody>
      </p:sp>
      <p:sp>
        <p:nvSpPr>
          <p:cNvPr id="77827" name="Rectangle 8"/>
          <p:cNvSpPr>
            <a:spLocks noChangeArrowheads="1"/>
          </p:cNvSpPr>
          <p:nvPr/>
        </p:nvSpPr>
        <p:spPr bwMode="auto">
          <a:xfrm>
            <a:off x="123568" y="694855"/>
            <a:ext cx="74853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a:spcBef>
                <a:spcPts val="1200"/>
              </a:spcBef>
              <a:spcAft>
                <a:spcPts val="600"/>
              </a:spcAft>
              <a:buFont typeface="Arial" panose="020B0604020202020204" pitchFamily="34" charset="0"/>
              <a:buChar char="•"/>
            </a:pPr>
            <a:r>
              <a:rPr lang="en-GB" altLang="en-US" sz="2000" dirty="0" smtClean="0">
                <a:solidFill>
                  <a:srgbClr val="1E1F73"/>
                </a:solidFill>
              </a:rPr>
              <a:t>Encourage </a:t>
            </a:r>
            <a:r>
              <a:rPr lang="en-GB" altLang="en-US" sz="2000" dirty="0">
                <a:solidFill>
                  <a:srgbClr val="1E1F73"/>
                </a:solidFill>
              </a:rPr>
              <a:t>children to think before </a:t>
            </a:r>
            <a:br>
              <a:rPr lang="en-GB" altLang="en-US" sz="2000" dirty="0">
                <a:solidFill>
                  <a:srgbClr val="1E1F73"/>
                </a:solidFill>
              </a:rPr>
            </a:br>
            <a:r>
              <a:rPr lang="en-GB" altLang="en-US" sz="2000" dirty="0">
                <a:solidFill>
                  <a:srgbClr val="1E1F73"/>
                </a:solidFill>
              </a:rPr>
              <a:t>they </a:t>
            </a:r>
            <a:r>
              <a:rPr lang="en-GB" altLang="en-US" sz="2000" dirty="0" smtClean="0">
                <a:solidFill>
                  <a:srgbClr val="1E1F73"/>
                </a:solidFill>
              </a:rPr>
              <a:t>post and be ‘</a:t>
            </a:r>
            <a:r>
              <a:rPr lang="en-GB" altLang="en-US" sz="2000" dirty="0" err="1" smtClean="0">
                <a:solidFill>
                  <a:srgbClr val="1E1F73"/>
                </a:solidFill>
              </a:rPr>
              <a:t>upstanders</a:t>
            </a:r>
            <a:r>
              <a:rPr lang="en-GB" altLang="en-US" sz="2000" dirty="0" smtClean="0">
                <a:solidFill>
                  <a:srgbClr val="1E1F73"/>
                </a:solidFill>
              </a:rPr>
              <a:t>’ online </a:t>
            </a:r>
            <a:endParaRPr lang="en-GB" altLang="en-US" sz="2000" dirty="0">
              <a:solidFill>
                <a:srgbClr val="1E1F73"/>
              </a:solidFill>
            </a:endParaRPr>
          </a:p>
          <a:p>
            <a:pPr>
              <a:spcBef>
                <a:spcPts val="1200"/>
              </a:spcBef>
              <a:spcAft>
                <a:spcPts val="600"/>
              </a:spcAft>
              <a:buFont typeface="Arial" panose="020B0604020202020204" pitchFamily="34" charset="0"/>
              <a:buChar char="•"/>
            </a:pPr>
            <a:r>
              <a:rPr lang="en-GB" altLang="en-US" sz="2000" dirty="0">
                <a:solidFill>
                  <a:srgbClr val="1E1F73"/>
                </a:solidFill>
              </a:rPr>
              <a:t>Promote the positive aspects of </a:t>
            </a:r>
            <a:br>
              <a:rPr lang="en-GB" altLang="en-US" sz="2000" dirty="0">
                <a:solidFill>
                  <a:srgbClr val="1E1F73"/>
                </a:solidFill>
              </a:rPr>
            </a:br>
            <a:r>
              <a:rPr lang="en-GB" altLang="en-US" sz="2000" dirty="0">
                <a:solidFill>
                  <a:srgbClr val="1E1F73"/>
                </a:solidFill>
              </a:rPr>
              <a:t>technology </a:t>
            </a:r>
          </a:p>
          <a:p>
            <a:pPr>
              <a:spcBef>
                <a:spcPts val="1200"/>
              </a:spcBef>
              <a:spcAft>
                <a:spcPts val="600"/>
              </a:spcAft>
              <a:buFont typeface="Arial" panose="020B0604020202020204" pitchFamily="34" charset="0"/>
              <a:buChar char="•"/>
            </a:pPr>
            <a:r>
              <a:rPr lang="en-GB" altLang="en-US" sz="2000" dirty="0">
                <a:solidFill>
                  <a:srgbClr val="1E1F73"/>
                </a:solidFill>
              </a:rPr>
              <a:t>Cover online safety through the </a:t>
            </a:r>
            <a:r>
              <a:rPr lang="en-GB" altLang="en-US" sz="2000" dirty="0" smtClean="0">
                <a:solidFill>
                  <a:srgbClr val="1E1F73"/>
                </a:solidFill>
              </a:rPr>
              <a:t/>
            </a:r>
            <a:br>
              <a:rPr lang="en-GB" altLang="en-US" sz="2000" dirty="0" smtClean="0">
                <a:solidFill>
                  <a:srgbClr val="1E1F73"/>
                </a:solidFill>
              </a:rPr>
            </a:br>
            <a:r>
              <a:rPr lang="en-GB" altLang="en-US" sz="2000" dirty="0" smtClean="0">
                <a:solidFill>
                  <a:srgbClr val="1E1F73"/>
                </a:solidFill>
              </a:rPr>
              <a:t>curriculum </a:t>
            </a:r>
            <a:endParaRPr lang="en-GB" altLang="en-US" sz="2000" dirty="0">
              <a:solidFill>
                <a:srgbClr val="1E1F73"/>
              </a:solidFill>
            </a:endParaRPr>
          </a:p>
          <a:p>
            <a:pPr>
              <a:spcBef>
                <a:spcPts val="1200"/>
              </a:spcBef>
              <a:spcAft>
                <a:spcPts val="600"/>
              </a:spcAft>
              <a:buFont typeface="Arial" panose="020B0604020202020204" pitchFamily="34" charset="0"/>
              <a:buChar char="•"/>
            </a:pPr>
            <a:r>
              <a:rPr lang="en-GB" altLang="en-US" sz="2000" dirty="0">
                <a:solidFill>
                  <a:srgbClr val="1E1F73"/>
                </a:solidFill>
              </a:rPr>
              <a:t>Provide information about cyberbullying in a </a:t>
            </a:r>
            <a:r>
              <a:rPr lang="en-GB" altLang="en-US" sz="2000" dirty="0" smtClean="0">
                <a:solidFill>
                  <a:srgbClr val="1E1F73"/>
                </a:solidFill>
              </a:rPr>
              <a:t/>
            </a:r>
            <a:br>
              <a:rPr lang="en-GB" altLang="en-US" sz="2000" dirty="0" smtClean="0">
                <a:solidFill>
                  <a:srgbClr val="1E1F73"/>
                </a:solidFill>
              </a:rPr>
            </a:br>
            <a:r>
              <a:rPr lang="en-GB" altLang="en-US" sz="2000" dirty="0" smtClean="0">
                <a:solidFill>
                  <a:srgbClr val="1E1F73"/>
                </a:solidFill>
              </a:rPr>
              <a:t>variety </a:t>
            </a:r>
            <a:r>
              <a:rPr lang="en-GB" altLang="en-US" sz="2000" dirty="0">
                <a:solidFill>
                  <a:srgbClr val="1E1F73"/>
                </a:solidFill>
              </a:rPr>
              <a:t>of formats throughout school </a:t>
            </a:r>
            <a:endParaRPr lang="en-GB" altLang="en-US" sz="2000" dirty="0" smtClean="0">
              <a:solidFill>
                <a:srgbClr val="1E1F73"/>
              </a:solidFill>
            </a:endParaRPr>
          </a:p>
          <a:p>
            <a:pPr>
              <a:spcBef>
                <a:spcPts val="1200"/>
              </a:spcBef>
              <a:spcAft>
                <a:spcPts val="600"/>
              </a:spcAft>
              <a:buFont typeface="Arial" panose="020B0604020202020204" pitchFamily="34" charset="0"/>
              <a:buChar char="•"/>
            </a:pPr>
            <a:r>
              <a:rPr lang="en-US" altLang="en-US" sz="2000" dirty="0" smtClean="0">
                <a:solidFill>
                  <a:srgbClr val="1E1F73"/>
                </a:solidFill>
              </a:rPr>
              <a:t>Ask young people about their experiences! </a:t>
            </a:r>
            <a:endParaRPr lang="en-GB" altLang="en-US" sz="2000" dirty="0">
              <a:solidFill>
                <a:srgbClr val="1E1F73"/>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964" t="34115" r="3874" b="1741"/>
          <a:stretch/>
        </p:blipFill>
        <p:spPr>
          <a:xfrm>
            <a:off x="6274359" y="933518"/>
            <a:ext cx="2817341" cy="329925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5863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77826" name="Title 1"/>
          <p:cNvSpPr>
            <a:spLocks noGrp="1"/>
          </p:cNvSpPr>
          <p:nvPr>
            <p:ph type="title"/>
          </p:nvPr>
        </p:nvSpPr>
        <p:spPr/>
        <p:txBody>
          <a:bodyPr/>
          <a:lstStyle/>
          <a:p>
            <a:r>
              <a:rPr lang="en-GB" altLang="en-US" dirty="0" smtClean="0"/>
              <a:t>What is available for schools? </a:t>
            </a:r>
          </a:p>
        </p:txBody>
      </p:sp>
      <p:sp>
        <p:nvSpPr>
          <p:cNvPr id="77827" name="Rectangle 8"/>
          <p:cNvSpPr>
            <a:spLocks noChangeArrowheads="1"/>
          </p:cNvSpPr>
          <p:nvPr/>
        </p:nvSpPr>
        <p:spPr bwMode="auto">
          <a:xfrm>
            <a:off x="135925" y="738335"/>
            <a:ext cx="883508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lvl="0">
              <a:spcBef>
                <a:spcPts val="300"/>
              </a:spcBef>
              <a:spcAft>
                <a:spcPts val="300"/>
              </a:spcAft>
            </a:pPr>
            <a:r>
              <a:rPr lang="en-GB" sz="2000" b="1" dirty="0">
                <a:solidFill>
                  <a:schemeClr val="accent1"/>
                </a:solidFill>
              </a:rPr>
              <a:t>Anti-Bullying </a:t>
            </a:r>
            <a:r>
              <a:rPr lang="en-GB" sz="2000" b="1" dirty="0" smtClean="0">
                <a:solidFill>
                  <a:schemeClr val="accent1"/>
                </a:solidFill>
              </a:rPr>
              <a:t>Alliance</a:t>
            </a:r>
          </a:p>
          <a:p>
            <a:pPr lvl="0">
              <a:spcBef>
                <a:spcPts val="300"/>
              </a:spcBef>
              <a:spcAft>
                <a:spcPts val="300"/>
              </a:spcAft>
              <a:buFont typeface="Arial" panose="020B0604020202020204" pitchFamily="34" charset="0"/>
              <a:buChar char="•"/>
            </a:pPr>
            <a:r>
              <a:rPr lang="en-GB" sz="2000" dirty="0" smtClean="0">
                <a:solidFill>
                  <a:schemeClr val="accent1"/>
                </a:solidFill>
              </a:rPr>
              <a:t>cyberbullying </a:t>
            </a:r>
            <a:r>
              <a:rPr lang="en-GB" sz="2000" dirty="0">
                <a:solidFill>
                  <a:schemeClr val="accent1"/>
                </a:solidFill>
              </a:rPr>
              <a:t>information and tools </a:t>
            </a:r>
          </a:p>
          <a:p>
            <a:pPr lvl="0">
              <a:spcBef>
                <a:spcPts val="300"/>
              </a:spcBef>
              <a:spcAft>
                <a:spcPts val="300"/>
              </a:spcAft>
              <a:buFont typeface="Arial" panose="020B0604020202020204" pitchFamily="34" charset="0"/>
              <a:buChar char="•"/>
            </a:pPr>
            <a:r>
              <a:rPr lang="en-GB" sz="2000" dirty="0" smtClean="0">
                <a:solidFill>
                  <a:schemeClr val="accent1"/>
                </a:solidFill>
              </a:rPr>
              <a:t>free </a:t>
            </a:r>
            <a:r>
              <a:rPr lang="en-GB" sz="2000" dirty="0">
                <a:solidFill>
                  <a:schemeClr val="accent1"/>
                </a:solidFill>
              </a:rPr>
              <a:t>CPD Online training (including a module on cyberbullying)  </a:t>
            </a:r>
          </a:p>
          <a:p>
            <a:pPr lvl="0">
              <a:spcBef>
                <a:spcPts val="300"/>
              </a:spcBef>
              <a:spcAft>
                <a:spcPts val="300"/>
              </a:spcAft>
            </a:pPr>
            <a:r>
              <a:rPr lang="en-GB" sz="2000" b="1" dirty="0" err="1">
                <a:solidFill>
                  <a:schemeClr val="accent1"/>
                </a:solidFill>
              </a:rPr>
              <a:t>Childnet</a:t>
            </a:r>
            <a:r>
              <a:rPr lang="en-GB" sz="2000" b="1" dirty="0">
                <a:solidFill>
                  <a:schemeClr val="accent1"/>
                </a:solidFill>
              </a:rPr>
              <a:t> International </a:t>
            </a:r>
            <a:endParaRPr lang="en-GB" sz="2000" b="1" dirty="0" smtClean="0">
              <a:solidFill>
                <a:schemeClr val="accent1"/>
              </a:solidFill>
            </a:endParaRPr>
          </a:p>
          <a:p>
            <a:pPr lvl="0">
              <a:spcBef>
                <a:spcPts val="300"/>
              </a:spcBef>
              <a:spcAft>
                <a:spcPts val="300"/>
              </a:spcAft>
              <a:buFont typeface="Arial" panose="020B0604020202020204" pitchFamily="34" charset="0"/>
              <a:buChar char="•"/>
            </a:pPr>
            <a:r>
              <a:rPr lang="en-GB" sz="2000" dirty="0" smtClean="0">
                <a:solidFill>
                  <a:schemeClr val="accent1"/>
                </a:solidFill>
              </a:rPr>
              <a:t>cyberbullying </a:t>
            </a:r>
            <a:r>
              <a:rPr lang="en-GB" sz="2000" dirty="0">
                <a:solidFill>
                  <a:schemeClr val="accent1"/>
                </a:solidFill>
              </a:rPr>
              <a:t>guidance for schools </a:t>
            </a:r>
          </a:p>
          <a:p>
            <a:pPr lvl="0">
              <a:spcBef>
                <a:spcPts val="300"/>
              </a:spcBef>
              <a:spcAft>
                <a:spcPts val="300"/>
              </a:spcAft>
              <a:buFont typeface="Arial" panose="020B0604020202020204" pitchFamily="34" charset="0"/>
              <a:buChar char="•"/>
            </a:pPr>
            <a:r>
              <a:rPr lang="en-GB" sz="2000" dirty="0" smtClean="0">
                <a:solidFill>
                  <a:schemeClr val="accent1"/>
                </a:solidFill>
              </a:rPr>
              <a:t>resources </a:t>
            </a:r>
            <a:r>
              <a:rPr lang="en-GB" sz="2000" dirty="0">
                <a:solidFill>
                  <a:schemeClr val="accent1"/>
                </a:solidFill>
              </a:rPr>
              <a:t>for teachers and professionals </a:t>
            </a:r>
          </a:p>
          <a:p>
            <a:pPr lvl="0">
              <a:spcBef>
                <a:spcPts val="300"/>
              </a:spcBef>
              <a:spcAft>
                <a:spcPts val="300"/>
              </a:spcAft>
            </a:pPr>
            <a:r>
              <a:rPr lang="en-GB" sz="2000" b="1" dirty="0">
                <a:solidFill>
                  <a:schemeClr val="accent1"/>
                </a:solidFill>
              </a:rPr>
              <a:t>UK Safer Internet Centre </a:t>
            </a:r>
          </a:p>
          <a:p>
            <a:pPr lvl="0">
              <a:spcBef>
                <a:spcPts val="300"/>
              </a:spcBef>
              <a:spcAft>
                <a:spcPts val="300"/>
              </a:spcAft>
              <a:buFont typeface="Arial" panose="020B0604020202020204" pitchFamily="34" charset="0"/>
              <a:buChar char="•"/>
            </a:pPr>
            <a:r>
              <a:rPr lang="en-GB" sz="2000" dirty="0" smtClean="0">
                <a:solidFill>
                  <a:schemeClr val="accent1"/>
                </a:solidFill>
              </a:rPr>
              <a:t>where </a:t>
            </a:r>
            <a:r>
              <a:rPr lang="en-GB" sz="2000" dirty="0">
                <a:solidFill>
                  <a:schemeClr val="accent1"/>
                </a:solidFill>
              </a:rPr>
              <a:t>you can find e-safety tips, advice and resources to help children and young people stay safe online</a:t>
            </a:r>
          </a:p>
          <a:p>
            <a:pPr lvl="0">
              <a:spcBef>
                <a:spcPts val="300"/>
              </a:spcBef>
              <a:spcAft>
                <a:spcPts val="300"/>
              </a:spcAft>
              <a:buFont typeface="Arial" panose="020B0604020202020204" pitchFamily="34" charset="0"/>
              <a:buChar char="•"/>
            </a:pPr>
            <a:r>
              <a:rPr lang="en-GB" sz="2000" dirty="0" smtClean="0">
                <a:solidFill>
                  <a:schemeClr val="accent1"/>
                </a:solidFill>
              </a:rPr>
              <a:t>Professionals </a:t>
            </a:r>
            <a:r>
              <a:rPr lang="en-GB" sz="2000" dirty="0">
                <a:solidFill>
                  <a:schemeClr val="accent1"/>
                </a:solidFill>
              </a:rPr>
              <a:t>Online Safety Helpline (POSH) </a:t>
            </a:r>
          </a:p>
        </p:txBody>
      </p:sp>
    </p:spTree>
    <p:extLst>
      <p:ext uri="{BB962C8B-B14F-4D97-AF65-F5344CB8AC3E}">
        <p14:creationId xmlns:p14="http://schemas.microsoft.com/office/powerpoint/2010/main" val="3875116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p:cNvPr>
          <p:cNvSpPr/>
          <p:nvPr/>
        </p:nvSpPr>
        <p:spPr>
          <a:xfrm>
            <a:off x="-1588" y="673100"/>
            <a:ext cx="9145588" cy="3917950"/>
          </a:xfrm>
          <a:prstGeom prst="rect">
            <a:avLst/>
          </a:prstGeom>
          <a:solidFill>
            <a:schemeClr val="accent6">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766" eaLnBrk="1" fontAlgn="auto" hangingPunct="1">
              <a:spcBef>
                <a:spcPts val="0"/>
              </a:spcBef>
              <a:spcAft>
                <a:spcPts val="0"/>
              </a:spcAft>
              <a:defRPr/>
            </a:pPr>
            <a:endParaRPr lang="en-US" sz="800" dirty="0">
              <a:solidFill>
                <a:schemeClr val="tx1">
                  <a:lumMod val="85000"/>
                  <a:lumOff val="15000"/>
                </a:schemeClr>
              </a:solidFill>
            </a:endParaRPr>
          </a:p>
        </p:txBody>
      </p:sp>
      <p:sp>
        <p:nvSpPr>
          <p:cNvPr id="77826" name="Title 1"/>
          <p:cNvSpPr>
            <a:spLocks noGrp="1"/>
          </p:cNvSpPr>
          <p:nvPr>
            <p:ph type="title"/>
          </p:nvPr>
        </p:nvSpPr>
        <p:spPr/>
        <p:txBody>
          <a:bodyPr/>
          <a:lstStyle/>
          <a:p>
            <a:r>
              <a:rPr lang="en-GB" altLang="en-US" dirty="0" smtClean="0"/>
              <a:t>What is available for schools? </a:t>
            </a:r>
          </a:p>
        </p:txBody>
      </p:sp>
      <p:sp>
        <p:nvSpPr>
          <p:cNvPr id="77827" name="Rectangle 8"/>
          <p:cNvSpPr>
            <a:spLocks noChangeArrowheads="1"/>
          </p:cNvSpPr>
          <p:nvPr/>
        </p:nvSpPr>
        <p:spPr bwMode="auto">
          <a:xfrm>
            <a:off x="123568" y="694855"/>
            <a:ext cx="748532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1400">
                <a:solidFill>
                  <a:schemeClr val="tx1"/>
                </a:solidFill>
                <a:latin typeface="Century Gothic" panose="020B0502020202020204" pitchFamily="34" charset="0"/>
              </a:defRPr>
            </a:lvl1pPr>
            <a:lvl2pPr marL="742950" indent="-285750">
              <a:defRPr sz="1400">
                <a:solidFill>
                  <a:schemeClr val="tx1"/>
                </a:solidFill>
                <a:latin typeface="Century Gothic" panose="020B0502020202020204" pitchFamily="34" charset="0"/>
              </a:defRPr>
            </a:lvl2pPr>
            <a:lvl3pPr marL="1143000" indent="-228600">
              <a:defRPr sz="1400">
                <a:solidFill>
                  <a:schemeClr val="tx1"/>
                </a:solidFill>
                <a:latin typeface="Century Gothic" panose="020B0502020202020204" pitchFamily="34" charset="0"/>
              </a:defRPr>
            </a:lvl3pPr>
            <a:lvl4pPr marL="1600200" indent="-228600">
              <a:defRPr sz="1400">
                <a:solidFill>
                  <a:schemeClr val="tx1"/>
                </a:solidFill>
                <a:latin typeface="Century Gothic" panose="020B0502020202020204" pitchFamily="34" charset="0"/>
              </a:defRPr>
            </a:lvl4pPr>
            <a:lvl5pPr marL="2057400" indent="-228600">
              <a:defRPr sz="1400">
                <a:solidFill>
                  <a:schemeClr val="tx1"/>
                </a:solidFill>
                <a:latin typeface="Century Gothic" panose="020B0502020202020204" pitchFamily="34" charset="0"/>
              </a:defRPr>
            </a:lvl5pPr>
            <a:lvl6pPr marL="2514600" indent="-228600" defTabSz="684213"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defTabSz="684213"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defTabSz="684213"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defTabSz="684213" eaLnBrk="0" fontAlgn="base" hangingPunct="0">
              <a:spcBef>
                <a:spcPct val="0"/>
              </a:spcBef>
              <a:spcAft>
                <a:spcPct val="0"/>
              </a:spcAft>
              <a:defRPr sz="1400">
                <a:solidFill>
                  <a:schemeClr val="tx1"/>
                </a:solidFill>
                <a:latin typeface="Century Gothic" panose="020B0502020202020204" pitchFamily="34" charset="0"/>
              </a:defRPr>
            </a:lvl9pPr>
          </a:lstStyle>
          <a:p>
            <a:pPr lvl="0">
              <a:spcBef>
                <a:spcPts val="600"/>
              </a:spcBef>
              <a:spcAft>
                <a:spcPts val="600"/>
              </a:spcAft>
              <a:buFont typeface="Arial" panose="020B0604020202020204" pitchFamily="34" charset="0"/>
              <a:buChar char="•"/>
            </a:pPr>
            <a:r>
              <a:rPr lang="en-GB" sz="2200" b="1" dirty="0" smtClean="0">
                <a:solidFill>
                  <a:schemeClr val="accent1"/>
                </a:solidFill>
              </a:rPr>
              <a:t>Think </a:t>
            </a:r>
            <a:r>
              <a:rPr lang="en-GB" sz="2200" b="1" dirty="0">
                <a:solidFill>
                  <a:schemeClr val="accent1"/>
                </a:solidFill>
              </a:rPr>
              <a:t>U Know</a:t>
            </a:r>
            <a:r>
              <a:rPr lang="en-GB" sz="2200" dirty="0">
                <a:solidFill>
                  <a:schemeClr val="accent1"/>
                </a:solidFill>
              </a:rPr>
              <a:t> - supporting schools to deliver education and raise awareness of online child exploitation and abuse</a:t>
            </a:r>
          </a:p>
          <a:p>
            <a:pPr lvl="0">
              <a:spcBef>
                <a:spcPts val="600"/>
              </a:spcBef>
              <a:spcAft>
                <a:spcPts val="600"/>
              </a:spcAft>
              <a:buFont typeface="Arial" panose="020B0604020202020204" pitchFamily="34" charset="0"/>
              <a:buChar char="•"/>
            </a:pPr>
            <a:r>
              <a:rPr lang="en-GB" sz="2200" b="1" dirty="0">
                <a:solidFill>
                  <a:schemeClr val="accent1"/>
                </a:solidFill>
              </a:rPr>
              <a:t>Diana Award </a:t>
            </a:r>
            <a:r>
              <a:rPr lang="en-GB" sz="2200" dirty="0">
                <a:solidFill>
                  <a:schemeClr val="accent1"/>
                </a:solidFill>
              </a:rPr>
              <a:t>(Anti-Bullying Pro) resources </a:t>
            </a:r>
          </a:p>
          <a:p>
            <a:pPr lvl="0">
              <a:spcBef>
                <a:spcPts val="600"/>
              </a:spcBef>
              <a:spcAft>
                <a:spcPts val="600"/>
              </a:spcAft>
              <a:buFont typeface="Arial" panose="020B0604020202020204" pitchFamily="34" charset="0"/>
              <a:buChar char="•"/>
            </a:pPr>
            <a:r>
              <a:rPr lang="en-GB" sz="2200" b="1" dirty="0">
                <a:solidFill>
                  <a:schemeClr val="accent1"/>
                </a:solidFill>
              </a:rPr>
              <a:t>NSPCC</a:t>
            </a:r>
            <a:r>
              <a:rPr lang="en-GB" sz="2200" dirty="0">
                <a:solidFill>
                  <a:schemeClr val="accent1"/>
                </a:solidFill>
              </a:rPr>
              <a:t> bullying and cyberbullying resources  </a:t>
            </a:r>
          </a:p>
          <a:p>
            <a:pPr lvl="0">
              <a:spcBef>
                <a:spcPts val="600"/>
              </a:spcBef>
              <a:spcAft>
                <a:spcPts val="600"/>
              </a:spcAft>
              <a:buFont typeface="Arial" panose="020B0604020202020204" pitchFamily="34" charset="0"/>
              <a:buChar char="•"/>
            </a:pPr>
            <a:r>
              <a:rPr lang="en-GB" sz="2200" b="1" dirty="0">
                <a:solidFill>
                  <a:schemeClr val="accent1"/>
                </a:solidFill>
              </a:rPr>
              <a:t>South West Grid for Learning </a:t>
            </a:r>
          </a:p>
          <a:p>
            <a:pPr lvl="0">
              <a:spcBef>
                <a:spcPts val="600"/>
              </a:spcBef>
              <a:spcAft>
                <a:spcPts val="600"/>
              </a:spcAft>
              <a:buFont typeface="Arial" panose="020B0604020202020204" pitchFamily="34" charset="0"/>
              <a:buChar char="•"/>
            </a:pPr>
            <a:r>
              <a:rPr lang="en-GB" sz="2200" b="1" dirty="0">
                <a:solidFill>
                  <a:schemeClr val="accent1"/>
                </a:solidFill>
              </a:rPr>
              <a:t>UK Council for Child Internet Safety </a:t>
            </a:r>
            <a:r>
              <a:rPr lang="en-GB" sz="2200" dirty="0">
                <a:solidFill>
                  <a:schemeClr val="accent1"/>
                </a:solidFill>
              </a:rPr>
              <a:t>(UKCCIS)</a:t>
            </a:r>
          </a:p>
          <a:p>
            <a:pPr lvl="0">
              <a:spcBef>
                <a:spcPts val="600"/>
              </a:spcBef>
              <a:spcAft>
                <a:spcPts val="600"/>
              </a:spcAft>
              <a:buFont typeface="Arial" panose="020B0604020202020204" pitchFamily="34" charset="0"/>
              <a:buChar char="•"/>
            </a:pPr>
            <a:r>
              <a:rPr lang="en-GB" sz="2200" b="1" dirty="0">
                <a:solidFill>
                  <a:schemeClr val="accent1"/>
                </a:solidFill>
              </a:rPr>
              <a:t>Department for Education</a:t>
            </a:r>
            <a:r>
              <a:rPr lang="en-GB" sz="2200" dirty="0">
                <a:solidFill>
                  <a:schemeClr val="accent1"/>
                </a:solidFill>
              </a:rPr>
              <a:t> – preventing bullying guidance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8559" t="2642" r="14284"/>
          <a:stretch/>
        </p:blipFill>
        <p:spPr>
          <a:xfrm>
            <a:off x="7094494" y="790833"/>
            <a:ext cx="1938296" cy="3385752"/>
          </a:xfrm>
          <a:prstGeom prst="rect">
            <a:avLst/>
          </a:prstGeom>
        </p:spPr>
      </p:pic>
    </p:spTree>
    <p:extLst>
      <p:ext uri="{BB962C8B-B14F-4D97-AF65-F5344CB8AC3E}">
        <p14:creationId xmlns:p14="http://schemas.microsoft.com/office/powerpoint/2010/main" val="214981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841875" y="1044575"/>
            <a:ext cx="3989388" cy="984250"/>
          </a:xfrm>
        </p:spPr>
        <p:txBody>
          <a:bodyPr/>
          <a:lstStyle/>
          <a:p>
            <a:pPr eaLnBrk="1" hangingPunct="1"/>
            <a:r>
              <a:rPr lang="en-US" altLang="en-US" dirty="0" smtClean="0"/>
              <a:t>All Together </a:t>
            </a:r>
            <a:r>
              <a:rPr lang="en-US" altLang="en-US" dirty="0" err="1" smtClean="0"/>
              <a:t>Programme</a:t>
            </a:r>
            <a:r>
              <a:rPr lang="en-US" altLang="en-US" dirty="0" smtClean="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67" r="36486"/>
          <a:stretch/>
        </p:blipFill>
        <p:spPr>
          <a:xfrm>
            <a:off x="-1" y="1401782"/>
            <a:ext cx="4548537" cy="1909829"/>
          </a:xfrm>
          <a:prstGeom prst="rect">
            <a:avLst/>
          </a:prstGeom>
        </p:spPr>
      </p:pic>
    </p:spTree>
    <p:extLst>
      <p:ext uri="{BB962C8B-B14F-4D97-AF65-F5344CB8AC3E}">
        <p14:creationId xmlns:p14="http://schemas.microsoft.com/office/powerpoint/2010/main" val="4233304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204788" y="-414338"/>
            <a:ext cx="9553575" cy="5972175"/>
          </a:xfrm>
          <a:prstGeom prst="rect">
            <a:avLst/>
          </a:prstGeom>
        </p:spPr>
      </p:pic>
    </p:spTree>
    <p:extLst>
      <p:ext uri="{BB962C8B-B14F-4D97-AF65-F5344CB8AC3E}">
        <p14:creationId xmlns:p14="http://schemas.microsoft.com/office/powerpoint/2010/main" val="68639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Participating schools have access to:</a:t>
            </a:r>
          </a:p>
        </p:txBody>
      </p:sp>
      <p:sp>
        <p:nvSpPr>
          <p:cNvPr id="3" name="Rectangle 2"/>
          <p:cNvSpPr/>
          <p:nvPr/>
        </p:nvSpPr>
        <p:spPr>
          <a:xfrm>
            <a:off x="185352" y="835076"/>
            <a:ext cx="4967418" cy="347787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GB" sz="2000" dirty="0" smtClean="0">
                <a:solidFill>
                  <a:srgbClr val="2C2866"/>
                </a:solidFill>
                <a:latin typeface="+mj-lt"/>
              </a:rPr>
              <a:t>A </a:t>
            </a:r>
            <a:r>
              <a:rPr lang="en-GB" sz="2000" dirty="0">
                <a:solidFill>
                  <a:srgbClr val="2C2866"/>
                </a:solidFill>
                <a:latin typeface="+mj-lt"/>
              </a:rPr>
              <a:t>responsive audit and action planning tool</a:t>
            </a:r>
          </a:p>
          <a:p>
            <a:pPr marL="285750" indent="-285750">
              <a:spcBef>
                <a:spcPts val="600"/>
              </a:spcBef>
              <a:spcAft>
                <a:spcPts val="600"/>
              </a:spcAft>
              <a:buFont typeface="Arial" panose="020B0604020202020204" pitchFamily="34" charset="0"/>
              <a:buChar char="•"/>
            </a:pPr>
            <a:r>
              <a:rPr lang="en-GB" sz="2000" dirty="0" smtClean="0">
                <a:solidFill>
                  <a:srgbClr val="2C2866"/>
                </a:solidFill>
                <a:latin typeface="+mj-lt"/>
              </a:rPr>
              <a:t>Resources </a:t>
            </a:r>
            <a:r>
              <a:rPr lang="en-GB" sz="2000" dirty="0">
                <a:solidFill>
                  <a:srgbClr val="2C2866"/>
                </a:solidFill>
                <a:latin typeface="+mj-lt"/>
              </a:rPr>
              <a:t>to support implementation of </a:t>
            </a:r>
            <a:r>
              <a:rPr lang="en-GB" sz="2000" dirty="0" smtClean="0">
                <a:solidFill>
                  <a:srgbClr val="2C2866"/>
                </a:solidFill>
                <a:latin typeface="+mj-lt"/>
              </a:rPr>
              <a:t>their action </a:t>
            </a:r>
            <a:r>
              <a:rPr lang="en-GB" sz="2000" dirty="0">
                <a:solidFill>
                  <a:srgbClr val="2C2866"/>
                </a:solidFill>
                <a:latin typeface="+mj-lt"/>
              </a:rPr>
              <a:t>plan</a:t>
            </a:r>
          </a:p>
          <a:p>
            <a:pPr marL="285750" indent="-285750">
              <a:spcBef>
                <a:spcPts val="600"/>
              </a:spcBef>
              <a:spcAft>
                <a:spcPts val="600"/>
              </a:spcAft>
              <a:buFont typeface="Arial" panose="020B0604020202020204" pitchFamily="34" charset="0"/>
              <a:buChar char="•"/>
            </a:pPr>
            <a:r>
              <a:rPr lang="en-GB" sz="2000" dirty="0" smtClean="0">
                <a:solidFill>
                  <a:srgbClr val="2C2866"/>
                </a:solidFill>
                <a:latin typeface="+mj-lt"/>
              </a:rPr>
              <a:t>Online </a:t>
            </a:r>
            <a:r>
              <a:rPr lang="en-GB" sz="2000" dirty="0">
                <a:solidFill>
                  <a:srgbClr val="2C2866"/>
                </a:solidFill>
                <a:latin typeface="+mj-lt"/>
              </a:rPr>
              <a:t>CPD training for all staff</a:t>
            </a:r>
          </a:p>
          <a:p>
            <a:pPr marL="285750" indent="-285750">
              <a:spcBef>
                <a:spcPts val="600"/>
              </a:spcBef>
              <a:spcAft>
                <a:spcPts val="600"/>
              </a:spcAft>
              <a:buFont typeface="Arial" panose="020B0604020202020204" pitchFamily="34" charset="0"/>
              <a:buChar char="•"/>
            </a:pPr>
            <a:r>
              <a:rPr lang="en-GB" sz="2000" dirty="0" smtClean="0">
                <a:solidFill>
                  <a:srgbClr val="2C2866"/>
                </a:solidFill>
                <a:latin typeface="+mj-lt"/>
              </a:rPr>
              <a:t>An </a:t>
            </a:r>
            <a:r>
              <a:rPr lang="en-GB" sz="2000" dirty="0">
                <a:solidFill>
                  <a:srgbClr val="2C2866"/>
                </a:solidFill>
                <a:latin typeface="+mj-lt"/>
              </a:rPr>
              <a:t>online pupil wellbeing questionnaire</a:t>
            </a:r>
          </a:p>
          <a:p>
            <a:pPr marL="285750" indent="-285750">
              <a:spcBef>
                <a:spcPts val="600"/>
              </a:spcBef>
              <a:spcAft>
                <a:spcPts val="600"/>
              </a:spcAft>
              <a:buFont typeface="Arial" panose="020B0604020202020204" pitchFamily="34" charset="0"/>
              <a:buChar char="•"/>
            </a:pPr>
            <a:r>
              <a:rPr lang="en-GB" sz="2000" dirty="0" smtClean="0">
                <a:solidFill>
                  <a:srgbClr val="2C2866"/>
                </a:solidFill>
                <a:latin typeface="+mj-lt"/>
              </a:rPr>
              <a:t>Some </a:t>
            </a:r>
            <a:r>
              <a:rPr lang="en-GB" sz="2000" dirty="0">
                <a:solidFill>
                  <a:srgbClr val="2C2866"/>
                </a:solidFill>
                <a:latin typeface="+mj-lt"/>
              </a:rPr>
              <a:t>local areas had access to face to </a:t>
            </a:r>
            <a:r>
              <a:rPr lang="en-GB" sz="2000" dirty="0" smtClean="0">
                <a:solidFill>
                  <a:srgbClr val="2C2866"/>
                </a:solidFill>
                <a:latin typeface="+mj-lt"/>
              </a:rPr>
              <a:t>face training</a:t>
            </a:r>
            <a:endParaRPr lang="en-GB" sz="2000" dirty="0">
              <a:latin typeface="+mj-lt"/>
            </a:endParaRPr>
          </a:p>
        </p:txBody>
      </p:sp>
      <p:pic>
        <p:nvPicPr>
          <p:cNvPr id="4" name="Picture 3"/>
          <p:cNvPicPr>
            <a:picLocks noChangeAspect="1"/>
          </p:cNvPicPr>
          <p:nvPr/>
        </p:nvPicPr>
        <p:blipFill>
          <a:blip r:embed="rId2"/>
          <a:stretch>
            <a:fillRect/>
          </a:stretch>
        </p:blipFill>
        <p:spPr>
          <a:xfrm>
            <a:off x="5016586" y="769027"/>
            <a:ext cx="3905250" cy="3609975"/>
          </a:xfrm>
          <a:prstGeom prst="rect">
            <a:avLst/>
          </a:prstGeom>
        </p:spPr>
      </p:pic>
    </p:spTree>
    <p:extLst>
      <p:ext uri="{BB962C8B-B14F-4D97-AF65-F5344CB8AC3E}">
        <p14:creationId xmlns:p14="http://schemas.microsoft.com/office/powerpoint/2010/main" val="320399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b="4429"/>
          <a:stretch/>
        </p:blipFill>
        <p:spPr>
          <a:xfrm>
            <a:off x="328612" y="86497"/>
            <a:ext cx="8486775" cy="4992132"/>
          </a:xfrm>
          <a:prstGeom prst="rect">
            <a:avLst/>
          </a:prstGeom>
        </p:spPr>
      </p:pic>
    </p:spTree>
    <p:extLst>
      <p:ext uri="{BB962C8B-B14F-4D97-AF65-F5344CB8AC3E}">
        <p14:creationId xmlns:p14="http://schemas.microsoft.com/office/powerpoint/2010/main" val="392989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541340" y="-148796"/>
            <a:ext cx="7992459" cy="5476315"/>
          </a:xfrm>
          <a:prstGeom prst="rect">
            <a:avLst/>
          </a:prstGeom>
        </p:spPr>
      </p:pic>
    </p:spTree>
    <p:extLst>
      <p:ext uri="{BB962C8B-B14F-4D97-AF65-F5344CB8AC3E}">
        <p14:creationId xmlns:p14="http://schemas.microsoft.com/office/powerpoint/2010/main" val="6311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True or false?</a:t>
            </a:r>
          </a:p>
        </p:txBody>
      </p:sp>
      <p:grpSp>
        <p:nvGrpSpPr>
          <p:cNvPr id="30723" name="Group 9"/>
          <p:cNvGrpSpPr>
            <a:grpSpLocks/>
          </p:cNvGrpSpPr>
          <p:nvPr/>
        </p:nvGrpSpPr>
        <p:grpSpPr bwMode="auto">
          <a:xfrm>
            <a:off x="38102" y="1495458"/>
            <a:ext cx="2908295" cy="2298634"/>
            <a:chOff x="257239" y="2281352"/>
            <a:chExt cx="4033339" cy="3189757"/>
          </a:xfrm>
        </p:grpSpPr>
        <p:graphicFrame>
          <p:nvGraphicFramePr>
            <p:cNvPr id="2" name="Chart 3"/>
            <p:cNvGraphicFramePr>
              <a:graphicFrameLocks/>
            </p:cNvGraphicFramePr>
            <p:nvPr/>
          </p:nvGraphicFramePr>
          <p:xfrm>
            <a:off x="257239" y="2281352"/>
            <a:ext cx="4033339" cy="3189757"/>
          </p:xfrm>
          <a:graphic>
            <a:graphicData uri="http://schemas.openxmlformats.org/drawingml/2006/chart">
              <c:chart xmlns:c="http://schemas.openxmlformats.org/drawingml/2006/chart" xmlns:r="http://schemas.openxmlformats.org/officeDocument/2006/relationships" r:id="rId3"/>
            </a:graphicData>
          </a:graphic>
        </p:graphicFrame>
        <p:sp>
          <p:nvSpPr>
            <p:cNvPr id="30728" name="Rectangle 4"/>
            <p:cNvSpPr>
              <a:spLocks noChangeArrowheads="1"/>
            </p:cNvSpPr>
            <p:nvPr/>
          </p:nvSpPr>
          <p:spPr bwMode="auto">
            <a:xfrm>
              <a:off x="1649851" y="3492297"/>
              <a:ext cx="1103108" cy="6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a:solidFill>
                    <a:srgbClr val="000000"/>
                  </a:solidFill>
                </a:rPr>
                <a:t>40%</a:t>
              </a:r>
            </a:p>
          </p:txBody>
        </p:sp>
      </p:grpSp>
      <p:pic>
        <p:nvPicPr>
          <p:cNvPr id="30724" name="Picture 2"/>
          <p:cNvPicPr>
            <a:picLocks noChangeAspect="1"/>
          </p:cNvPicPr>
          <p:nvPr/>
        </p:nvPicPr>
        <p:blipFill>
          <a:blip r:embed="rId4">
            <a:extLst>
              <a:ext uri="{28A0092B-C50C-407E-A947-70E740481C1C}">
                <a14:useLocalDpi xmlns:a14="http://schemas.microsoft.com/office/drawing/2010/main" val="0"/>
              </a:ext>
            </a:extLst>
          </a:blip>
          <a:srcRect l="2" r="38940"/>
          <a:stretch>
            <a:fillRect/>
          </a:stretch>
        </p:blipFill>
        <p:spPr bwMode="auto">
          <a:xfrm>
            <a:off x="2765427" y="1741493"/>
            <a:ext cx="36972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61597"/>
          <a:stretch>
            <a:fillRect/>
          </a:stretch>
        </p:blipFill>
        <p:spPr bwMode="auto">
          <a:xfrm>
            <a:off x="6459540" y="1741493"/>
            <a:ext cx="23256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314452" y="0"/>
            <a:ext cx="9772907" cy="2967196"/>
          </a:xfrm>
          <a:prstGeom prst="rect">
            <a:avLst/>
          </a:prstGeom>
        </p:spPr>
      </p:pic>
      <p:pic>
        <p:nvPicPr>
          <p:cNvPr id="5" name="Picture 4"/>
          <p:cNvPicPr>
            <a:picLocks noChangeAspect="1"/>
          </p:cNvPicPr>
          <p:nvPr/>
        </p:nvPicPr>
        <p:blipFill>
          <a:blip r:embed="rId3"/>
          <a:stretch>
            <a:fillRect/>
          </a:stretch>
        </p:blipFill>
        <p:spPr>
          <a:xfrm>
            <a:off x="3681994" y="2571391"/>
            <a:ext cx="4572638" cy="2572109"/>
          </a:xfrm>
          <a:prstGeom prst="rect">
            <a:avLst/>
          </a:prstGeom>
        </p:spPr>
      </p:pic>
    </p:spTree>
    <p:extLst>
      <p:ext uri="{BB962C8B-B14F-4D97-AF65-F5344CB8AC3E}">
        <p14:creationId xmlns:p14="http://schemas.microsoft.com/office/powerpoint/2010/main" val="1961260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714338" y="0"/>
            <a:ext cx="7594129" cy="5174390"/>
          </a:xfrm>
          <a:prstGeom prst="rect">
            <a:avLst/>
          </a:prstGeom>
        </p:spPr>
      </p:pic>
    </p:spTree>
    <p:extLst>
      <p:ext uri="{BB962C8B-B14F-4D97-AF65-F5344CB8AC3E}">
        <p14:creationId xmlns:p14="http://schemas.microsoft.com/office/powerpoint/2010/main" val="313829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a:xfrm>
            <a:off x="4705350" y="876302"/>
            <a:ext cx="4267200" cy="1301750"/>
          </a:xfrm>
        </p:spPr>
        <p:txBody>
          <a:bodyPr/>
          <a:lstStyle/>
          <a:p>
            <a:pPr eaLnBrk="1" hangingPunct="1"/>
            <a:r>
              <a:rPr lang="en-US" altLang="en-US" sz="2000"/>
              <a:t>Thank you for participating. </a:t>
            </a:r>
            <a:br>
              <a:rPr lang="en-US" altLang="en-US" sz="2000"/>
            </a:br>
            <a:r>
              <a:rPr lang="en-US" altLang="en-US" sz="2000"/>
              <a:t/>
            </a:r>
            <a:br>
              <a:rPr lang="en-US" altLang="en-US" sz="2000"/>
            </a:br>
            <a:r>
              <a:rPr lang="en-US" altLang="en-US" sz="2000"/>
              <a:t>www.anti-bullyingalliance.org.uk</a:t>
            </a:r>
          </a:p>
        </p:txBody>
      </p:sp>
      <p:pic>
        <p:nvPicPr>
          <p:cNvPr id="174083"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True or false?</a:t>
            </a:r>
          </a:p>
        </p:txBody>
      </p:sp>
      <p:grpSp>
        <p:nvGrpSpPr>
          <p:cNvPr id="32771" name="Group 16"/>
          <p:cNvGrpSpPr>
            <a:grpSpLocks/>
          </p:cNvGrpSpPr>
          <p:nvPr/>
        </p:nvGrpSpPr>
        <p:grpSpPr bwMode="auto">
          <a:xfrm>
            <a:off x="522288" y="1677988"/>
            <a:ext cx="1943100" cy="1919287"/>
            <a:chOff x="263352" y="1952836"/>
            <a:chExt cx="3024336" cy="2988332"/>
          </a:xfrm>
        </p:grpSpPr>
        <p:sp>
          <p:nvSpPr>
            <p:cNvPr id="16" name="Oval 15"/>
            <p:cNvSpPr/>
            <p:nvPr/>
          </p:nvSpPr>
          <p:spPr>
            <a:xfrm>
              <a:off x="263352" y="1952836"/>
              <a:ext cx="3024336" cy="298833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prstClr val="white"/>
                </a:solidFill>
              </a:endParaRPr>
            </a:p>
          </p:txBody>
        </p:sp>
        <p:grpSp>
          <p:nvGrpSpPr>
            <p:cNvPr id="32776" name="Group 14"/>
            <p:cNvGrpSpPr>
              <a:grpSpLocks/>
            </p:cNvGrpSpPr>
            <p:nvPr/>
          </p:nvGrpSpPr>
          <p:grpSpPr bwMode="auto">
            <a:xfrm>
              <a:off x="840121" y="2420888"/>
              <a:ext cx="1871503" cy="2196244"/>
              <a:chOff x="840121" y="2420888"/>
              <a:chExt cx="1871503" cy="2196244"/>
            </a:xfrm>
          </p:grpSpPr>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840121" y="3889551"/>
                <a:ext cx="719375" cy="719375"/>
              </a:xfrm>
              <a:prstGeom prst="rect">
                <a:avLst/>
              </a:prstGeom>
            </p:spPr>
          </p:pic>
          <p:pic>
            <p:nvPicPr>
              <p:cNvPr id="5" name="Picture 4"/>
              <p:cNvPicPr>
                <a:picLocks noChangeAspect="1"/>
              </p:cNvPicPr>
              <p:nvPr/>
            </p:nvPicPr>
            <p:blipFill>
              <a:blip r:embed="rId4">
                <a:duotone>
                  <a:schemeClr val="accent2">
                    <a:shade val="45000"/>
                    <a:satMod val="135000"/>
                  </a:schemeClr>
                  <a:prstClr val="white"/>
                </a:duotone>
              </a:blip>
              <a:stretch>
                <a:fillRect/>
              </a:stretch>
            </p:blipFill>
            <p:spPr>
              <a:xfrm flipH="1">
                <a:off x="1775520" y="3908724"/>
                <a:ext cx="639579" cy="708408"/>
              </a:xfrm>
              <a:prstGeom prst="rect">
                <a:avLst/>
              </a:prstGeom>
            </p:spPr>
          </p:pic>
          <p:sp>
            <p:nvSpPr>
              <p:cNvPr id="9" name="Rectangle 8"/>
              <p:cNvSpPr/>
              <p:nvPr/>
            </p:nvSpPr>
            <p:spPr>
              <a:xfrm>
                <a:off x="923072" y="3571825"/>
                <a:ext cx="635013" cy="316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prstClr val="white"/>
                  </a:solidFill>
                </a:endParaRPr>
              </a:p>
            </p:txBody>
          </p:sp>
          <p:sp>
            <p:nvSpPr>
              <p:cNvPr id="10" name="Rectangle 9"/>
              <p:cNvSpPr/>
              <p:nvPr/>
            </p:nvSpPr>
            <p:spPr>
              <a:xfrm>
                <a:off x="1807641" y="2419994"/>
                <a:ext cx="635013" cy="1468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prstClr val="white"/>
                  </a:solidFill>
                </a:endParaRPr>
              </a:p>
            </p:txBody>
          </p:sp>
          <p:cxnSp>
            <p:nvCxnSpPr>
              <p:cNvPr id="12" name="Straight Connector 11"/>
              <p:cNvCxnSpPr/>
              <p:nvPr/>
            </p:nvCxnSpPr>
            <p:spPr>
              <a:xfrm>
                <a:off x="839063" y="3888208"/>
                <a:ext cx="187291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9063" y="2419994"/>
                <a:ext cx="0" cy="14682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3277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1442" y="1746255"/>
            <a:ext cx="373062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8868" y="1746255"/>
            <a:ext cx="23129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True or false?</a:t>
            </a:r>
          </a:p>
        </p:txBody>
      </p:sp>
      <p:pic>
        <p:nvPicPr>
          <p:cNvPr id="34819"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681163"/>
            <a:ext cx="1951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1582"/>
          <a:stretch>
            <a:fillRect/>
          </a:stretch>
        </p:blipFill>
        <p:spPr bwMode="auto">
          <a:xfrm>
            <a:off x="6575425" y="1736727"/>
            <a:ext cx="22860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p:cNvPicPr>
            <a:picLocks noChangeAspect="1"/>
          </p:cNvPicPr>
          <p:nvPr/>
        </p:nvPicPr>
        <p:blipFill>
          <a:blip r:embed="rId5">
            <a:extLst>
              <a:ext uri="{28A0092B-C50C-407E-A947-70E740481C1C}">
                <a14:useLocalDpi xmlns:a14="http://schemas.microsoft.com/office/drawing/2010/main" val="0"/>
              </a:ext>
            </a:extLst>
          </a:blip>
          <a:srcRect r="38403"/>
          <a:stretch>
            <a:fillRect/>
          </a:stretch>
        </p:blipFill>
        <p:spPr bwMode="auto">
          <a:xfrm>
            <a:off x="2836867" y="1736727"/>
            <a:ext cx="37290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4540252" y="876302"/>
            <a:ext cx="4603750" cy="1301750"/>
          </a:xfrm>
        </p:spPr>
        <p:txBody>
          <a:bodyPr vert="horz" wrap="square" lIns="0" tIns="34289" rIns="0" bIns="34289" numCol="1" anchor="ctr" anchorCtr="0" compatLnSpc="1">
            <a:prstTxWarp prst="textNoShape">
              <a:avLst/>
            </a:prstTxWarp>
          </a:bodyPr>
          <a:lstStyle/>
          <a:p>
            <a:r>
              <a:rPr lang="en-US" altLang="en-US" dirty="0" smtClean="0"/>
              <a:t>The impact of bullying </a:t>
            </a:r>
          </a:p>
        </p:txBody>
      </p:sp>
      <p:pic>
        <p:nvPicPr>
          <p:cNvPr id="67587" name="Picture 7" descr="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8" y="1384300"/>
            <a:ext cx="25590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58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40667" y="1018310"/>
          <a:ext cx="8100900" cy="29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Title 2"/>
          <p:cNvSpPr>
            <a:spLocks noGrp="1"/>
          </p:cNvSpPr>
          <p:nvPr>
            <p:ph type="title"/>
          </p:nvPr>
        </p:nvSpPr>
        <p:spPr/>
        <p:txBody>
          <a:bodyPr/>
          <a:lstStyle/>
          <a:p>
            <a:r>
              <a:rPr lang="en-US" altLang="en-US" smtClean="0"/>
              <a:t>Short term impact </a:t>
            </a:r>
          </a:p>
        </p:txBody>
      </p:sp>
    </p:spTree>
    <p:extLst>
      <p:ext uri="{BB962C8B-B14F-4D97-AF65-F5344CB8AC3E}">
        <p14:creationId xmlns:p14="http://schemas.microsoft.com/office/powerpoint/2010/main" val="24384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C135310D-4641-4EB8-9B54-98E39EB83E20}"/>
                                            </p:graphicEl>
                                          </p:spTgt>
                                        </p:tgtEl>
                                        <p:attrNameLst>
                                          <p:attrName>style.visibility</p:attrName>
                                        </p:attrNameLst>
                                      </p:cBhvr>
                                      <p:to>
                                        <p:strVal val="visible"/>
                                      </p:to>
                                    </p:set>
                                    <p:animEffect transition="in" filter="wipe(left)">
                                      <p:cBhvr>
                                        <p:cTn id="7" dur="500"/>
                                        <p:tgtEl>
                                          <p:spTgt spid="6">
                                            <p:graphicEl>
                                              <a:dgm id="{C135310D-4641-4EB8-9B54-98E39EB83E2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08120960-DFC4-4FA3-8137-62DFA61C198E}"/>
                                            </p:graphicEl>
                                          </p:spTgt>
                                        </p:tgtEl>
                                        <p:attrNameLst>
                                          <p:attrName>style.visibility</p:attrName>
                                        </p:attrNameLst>
                                      </p:cBhvr>
                                      <p:to>
                                        <p:strVal val="visible"/>
                                      </p:to>
                                    </p:set>
                                    <p:animEffect transition="in" filter="wipe(left)">
                                      <p:cBhvr>
                                        <p:cTn id="10" dur="500"/>
                                        <p:tgtEl>
                                          <p:spTgt spid="6">
                                            <p:graphicEl>
                                              <a:dgm id="{08120960-DFC4-4FA3-8137-62DFA61C19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78E5EACF-D279-4D98-BA0B-937BEF5B95B1}"/>
                                            </p:graphicEl>
                                          </p:spTgt>
                                        </p:tgtEl>
                                        <p:attrNameLst>
                                          <p:attrName>style.visibility</p:attrName>
                                        </p:attrNameLst>
                                      </p:cBhvr>
                                      <p:to>
                                        <p:strVal val="visible"/>
                                      </p:to>
                                    </p:set>
                                    <p:animEffect transition="in" filter="wipe(left)">
                                      <p:cBhvr>
                                        <p:cTn id="15" dur="500"/>
                                        <p:tgtEl>
                                          <p:spTgt spid="6">
                                            <p:graphicEl>
                                              <a:dgm id="{78E5EACF-D279-4D98-BA0B-937BEF5B95B1}"/>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8F40BF00-9CEB-48A3-BD2D-812A6F03EA1E}"/>
                                            </p:graphicEl>
                                          </p:spTgt>
                                        </p:tgtEl>
                                        <p:attrNameLst>
                                          <p:attrName>style.visibility</p:attrName>
                                        </p:attrNameLst>
                                      </p:cBhvr>
                                      <p:to>
                                        <p:strVal val="visible"/>
                                      </p:to>
                                    </p:set>
                                    <p:animEffect transition="in" filter="wipe(left)">
                                      <p:cBhvr>
                                        <p:cTn id="18" dur="500"/>
                                        <p:tgtEl>
                                          <p:spTgt spid="6">
                                            <p:graphicEl>
                                              <a:dgm id="{8F40BF00-9CEB-48A3-BD2D-812A6F03EA1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043A8944-A53D-43F9-972A-FB0572C2237D}"/>
                                            </p:graphicEl>
                                          </p:spTgt>
                                        </p:tgtEl>
                                        <p:attrNameLst>
                                          <p:attrName>style.visibility</p:attrName>
                                        </p:attrNameLst>
                                      </p:cBhvr>
                                      <p:to>
                                        <p:strVal val="visible"/>
                                      </p:to>
                                    </p:set>
                                    <p:animEffect transition="in" filter="wipe(left)">
                                      <p:cBhvr>
                                        <p:cTn id="23" dur="500"/>
                                        <p:tgtEl>
                                          <p:spTgt spid="6">
                                            <p:graphicEl>
                                              <a:dgm id="{043A8944-A53D-43F9-972A-FB0572C2237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dgm id="{ACACB19C-47E0-4460-9AE5-F64D9524BDDE}"/>
                                            </p:graphicEl>
                                          </p:spTgt>
                                        </p:tgtEl>
                                        <p:attrNameLst>
                                          <p:attrName>style.visibility</p:attrName>
                                        </p:attrNameLst>
                                      </p:cBhvr>
                                      <p:to>
                                        <p:strVal val="visible"/>
                                      </p:to>
                                    </p:set>
                                    <p:animEffect transition="in" filter="wipe(left)">
                                      <p:cBhvr>
                                        <p:cTn id="26" dur="500"/>
                                        <p:tgtEl>
                                          <p:spTgt spid="6">
                                            <p:graphicEl>
                                              <a:dgm id="{ACACB19C-47E0-4460-9AE5-F64D9524BDD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A19F8D4C-4CED-4F9B-810A-51B50CBAFF01}"/>
                                            </p:graphicEl>
                                          </p:spTgt>
                                        </p:tgtEl>
                                        <p:attrNameLst>
                                          <p:attrName>style.visibility</p:attrName>
                                        </p:attrNameLst>
                                      </p:cBhvr>
                                      <p:to>
                                        <p:strVal val="visible"/>
                                      </p:to>
                                    </p:set>
                                    <p:animEffect transition="in" filter="wipe(left)">
                                      <p:cBhvr>
                                        <p:cTn id="31" dur="500"/>
                                        <p:tgtEl>
                                          <p:spTgt spid="6">
                                            <p:graphicEl>
                                              <a:dgm id="{A19F8D4C-4CED-4F9B-810A-51B50CBAFF01}"/>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graphicEl>
                                              <a:dgm id="{122DAEC2-1CE1-4A2A-B6CD-201156EA0B55}"/>
                                            </p:graphicEl>
                                          </p:spTgt>
                                        </p:tgtEl>
                                        <p:attrNameLst>
                                          <p:attrName>style.visibility</p:attrName>
                                        </p:attrNameLst>
                                      </p:cBhvr>
                                      <p:to>
                                        <p:strVal val="visible"/>
                                      </p:to>
                                    </p:set>
                                    <p:animEffect transition="in" filter="wipe(left)">
                                      <p:cBhvr>
                                        <p:cTn id="34" dur="500"/>
                                        <p:tgtEl>
                                          <p:spTgt spid="6">
                                            <p:graphicEl>
                                              <a:dgm id="{122DAEC2-1CE1-4A2A-B6CD-201156EA0B5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9DC0FC73-7A62-40AA-A4C4-1F5D991AF7BC}"/>
                                            </p:graphicEl>
                                          </p:spTgt>
                                        </p:tgtEl>
                                        <p:attrNameLst>
                                          <p:attrName>style.visibility</p:attrName>
                                        </p:attrNameLst>
                                      </p:cBhvr>
                                      <p:to>
                                        <p:strVal val="visible"/>
                                      </p:to>
                                    </p:set>
                                    <p:animEffect transition="in" filter="wipe(left)">
                                      <p:cBhvr>
                                        <p:cTn id="39" dur="500"/>
                                        <p:tgtEl>
                                          <p:spTgt spid="6">
                                            <p:graphicEl>
                                              <a:dgm id="{9DC0FC73-7A62-40AA-A4C4-1F5D991AF7BC}"/>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graphicEl>
                                              <a:dgm id="{58572089-FD12-4E49-BB79-D21F289ECFEF}"/>
                                            </p:graphicEl>
                                          </p:spTgt>
                                        </p:tgtEl>
                                        <p:attrNameLst>
                                          <p:attrName>style.visibility</p:attrName>
                                        </p:attrNameLst>
                                      </p:cBhvr>
                                      <p:to>
                                        <p:strVal val="visible"/>
                                      </p:to>
                                    </p:set>
                                    <p:animEffect transition="in" filter="wipe(left)">
                                      <p:cBhvr>
                                        <p:cTn id="42" dur="500"/>
                                        <p:tgtEl>
                                          <p:spTgt spid="6">
                                            <p:graphicEl>
                                              <a:dgm id="{58572089-FD12-4E49-BB79-D21F289ECFE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64A8FE8B-68B0-4A92-A3BA-8AD537968BAB}"/>
                                            </p:graphicEl>
                                          </p:spTgt>
                                        </p:tgtEl>
                                        <p:attrNameLst>
                                          <p:attrName>style.visibility</p:attrName>
                                        </p:attrNameLst>
                                      </p:cBhvr>
                                      <p:to>
                                        <p:strVal val="visible"/>
                                      </p:to>
                                    </p:set>
                                    <p:animEffect transition="in" filter="wipe(left)">
                                      <p:cBhvr>
                                        <p:cTn id="47" dur="500"/>
                                        <p:tgtEl>
                                          <p:spTgt spid="6">
                                            <p:graphicEl>
                                              <a:dgm id="{64A8FE8B-68B0-4A92-A3BA-8AD537968BAB}"/>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
                                            <p:graphicEl>
                                              <a:dgm id="{00E52296-37F1-4A81-AA37-9237A0DB709E}"/>
                                            </p:graphicEl>
                                          </p:spTgt>
                                        </p:tgtEl>
                                        <p:attrNameLst>
                                          <p:attrName>style.visibility</p:attrName>
                                        </p:attrNameLst>
                                      </p:cBhvr>
                                      <p:to>
                                        <p:strVal val="visible"/>
                                      </p:to>
                                    </p:set>
                                    <p:animEffect transition="in" filter="wipe(left)">
                                      <p:cBhvr>
                                        <p:cTn id="50" dur="500"/>
                                        <p:tgtEl>
                                          <p:spTgt spid="6">
                                            <p:graphicEl>
                                              <a:dgm id="{00E52296-37F1-4A81-AA37-9237A0DB709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dgm id="{83ACE220-7C97-42C5-B5C7-152F1C878263}"/>
                                            </p:graphicEl>
                                          </p:spTgt>
                                        </p:tgtEl>
                                        <p:attrNameLst>
                                          <p:attrName>style.visibility</p:attrName>
                                        </p:attrNameLst>
                                      </p:cBhvr>
                                      <p:to>
                                        <p:strVal val="visible"/>
                                      </p:to>
                                    </p:set>
                                    <p:animEffect transition="in" filter="wipe(left)">
                                      <p:cBhvr>
                                        <p:cTn id="55" dur="500"/>
                                        <p:tgtEl>
                                          <p:spTgt spid="6">
                                            <p:graphicEl>
                                              <a:dgm id="{83ACE220-7C97-42C5-B5C7-152F1C878263}"/>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graphicEl>
                                              <a:dgm id="{6ADCB5C8-0599-4E50-98B0-D066B2DAC0DA}"/>
                                            </p:graphicEl>
                                          </p:spTgt>
                                        </p:tgtEl>
                                        <p:attrNameLst>
                                          <p:attrName>style.visibility</p:attrName>
                                        </p:attrNameLst>
                                      </p:cBhvr>
                                      <p:to>
                                        <p:strVal val="visible"/>
                                      </p:to>
                                    </p:set>
                                    <p:animEffect transition="in" filter="wipe(left)">
                                      <p:cBhvr>
                                        <p:cTn id="58" dur="500"/>
                                        <p:tgtEl>
                                          <p:spTgt spid="6">
                                            <p:graphicEl>
                                              <a:dgm id="{6ADCB5C8-0599-4E50-98B0-D066B2DAC0D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graphicEl>
                                              <a:dgm id="{1E510B2B-EFF1-4D57-BF6F-29BF729AC020}"/>
                                            </p:graphicEl>
                                          </p:spTgt>
                                        </p:tgtEl>
                                        <p:attrNameLst>
                                          <p:attrName>style.visibility</p:attrName>
                                        </p:attrNameLst>
                                      </p:cBhvr>
                                      <p:to>
                                        <p:strVal val="visible"/>
                                      </p:to>
                                    </p:set>
                                    <p:animEffect transition="in" filter="wipe(left)">
                                      <p:cBhvr>
                                        <p:cTn id="63" dur="500"/>
                                        <p:tgtEl>
                                          <p:spTgt spid="6">
                                            <p:graphicEl>
                                              <a:dgm id="{1E510B2B-EFF1-4D57-BF6F-29BF729AC020}"/>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
                                            <p:graphicEl>
                                              <a:dgm id="{72CB0833-0F34-45AE-AD3F-2DDC1E0EE4C5}"/>
                                            </p:graphicEl>
                                          </p:spTgt>
                                        </p:tgtEl>
                                        <p:attrNameLst>
                                          <p:attrName>style.visibility</p:attrName>
                                        </p:attrNameLst>
                                      </p:cBhvr>
                                      <p:to>
                                        <p:strVal val="visible"/>
                                      </p:to>
                                    </p:set>
                                    <p:animEffect transition="in" filter="wipe(left)">
                                      <p:cBhvr>
                                        <p:cTn id="66" dur="500"/>
                                        <p:tgtEl>
                                          <p:spTgt spid="6">
                                            <p:graphicEl>
                                              <a:dgm id="{72CB0833-0F34-45AE-AD3F-2DDC1E0EE4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40667" y="1070264"/>
          <a:ext cx="8100956" cy="324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itle 2"/>
          <p:cNvSpPr>
            <a:spLocks noGrp="1"/>
          </p:cNvSpPr>
          <p:nvPr>
            <p:ph type="title"/>
          </p:nvPr>
        </p:nvSpPr>
        <p:spPr/>
        <p:txBody>
          <a:bodyPr/>
          <a:lstStyle/>
          <a:p>
            <a:r>
              <a:rPr lang="en-US" altLang="en-US" smtClean="0"/>
              <a:t>The long term impact of bullying</a:t>
            </a:r>
          </a:p>
        </p:txBody>
      </p:sp>
    </p:spTree>
    <p:extLst>
      <p:ext uri="{BB962C8B-B14F-4D97-AF65-F5344CB8AC3E}">
        <p14:creationId xmlns:p14="http://schemas.microsoft.com/office/powerpoint/2010/main" val="8837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E030A9-C2B7-4C35-8DB6-C92F48326FB0}"/>
                                            </p:graphicEl>
                                          </p:spTgt>
                                        </p:tgtEl>
                                        <p:attrNameLst>
                                          <p:attrName>style.visibility</p:attrName>
                                        </p:attrNameLst>
                                      </p:cBhvr>
                                      <p:to>
                                        <p:strVal val="visible"/>
                                      </p:to>
                                    </p:set>
                                    <p:animEffect transition="in" filter="wipe(left)">
                                      <p:cBhvr>
                                        <p:cTn id="7" dur="500"/>
                                        <p:tgtEl>
                                          <p:spTgt spid="4">
                                            <p:graphicEl>
                                              <a:dgm id="{35E030A9-C2B7-4C35-8DB6-C92F48326FB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1D10E7B6-C608-44D7-8E5A-8BB2C6BE135B}"/>
                                            </p:graphicEl>
                                          </p:spTgt>
                                        </p:tgtEl>
                                        <p:attrNameLst>
                                          <p:attrName>style.visibility</p:attrName>
                                        </p:attrNameLst>
                                      </p:cBhvr>
                                      <p:to>
                                        <p:strVal val="visible"/>
                                      </p:to>
                                    </p:set>
                                    <p:animEffect transition="in" filter="wipe(left)">
                                      <p:cBhvr>
                                        <p:cTn id="10" dur="500"/>
                                        <p:tgtEl>
                                          <p:spTgt spid="4">
                                            <p:graphicEl>
                                              <a:dgm id="{1D10E7B6-C608-44D7-8E5A-8BB2C6BE13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AB705A4C-9C8B-4ED8-9EA7-F7185F250C3D}"/>
                                            </p:graphicEl>
                                          </p:spTgt>
                                        </p:tgtEl>
                                        <p:attrNameLst>
                                          <p:attrName>style.visibility</p:attrName>
                                        </p:attrNameLst>
                                      </p:cBhvr>
                                      <p:to>
                                        <p:strVal val="visible"/>
                                      </p:to>
                                    </p:set>
                                    <p:animEffect transition="in" filter="wipe(left)">
                                      <p:cBhvr>
                                        <p:cTn id="15" dur="500"/>
                                        <p:tgtEl>
                                          <p:spTgt spid="4">
                                            <p:graphicEl>
                                              <a:dgm id="{AB705A4C-9C8B-4ED8-9EA7-F7185F250C3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746CCA94-B61A-4DA8-92B7-D222A6D84301}"/>
                                            </p:graphicEl>
                                          </p:spTgt>
                                        </p:tgtEl>
                                        <p:attrNameLst>
                                          <p:attrName>style.visibility</p:attrName>
                                        </p:attrNameLst>
                                      </p:cBhvr>
                                      <p:to>
                                        <p:strVal val="visible"/>
                                      </p:to>
                                    </p:set>
                                    <p:animEffect transition="in" filter="wipe(left)">
                                      <p:cBhvr>
                                        <p:cTn id="18" dur="500"/>
                                        <p:tgtEl>
                                          <p:spTgt spid="4">
                                            <p:graphicEl>
                                              <a:dgm id="{746CCA94-B61A-4DA8-92B7-D222A6D8430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DB5FDF04-8120-4A2A-8E2C-9AC152F6E607}"/>
                                            </p:graphicEl>
                                          </p:spTgt>
                                        </p:tgtEl>
                                        <p:attrNameLst>
                                          <p:attrName>style.visibility</p:attrName>
                                        </p:attrNameLst>
                                      </p:cBhvr>
                                      <p:to>
                                        <p:strVal val="visible"/>
                                      </p:to>
                                    </p:set>
                                    <p:animEffect transition="in" filter="wipe(left)">
                                      <p:cBhvr>
                                        <p:cTn id="23" dur="500"/>
                                        <p:tgtEl>
                                          <p:spTgt spid="4">
                                            <p:graphicEl>
                                              <a:dgm id="{DB5FDF04-8120-4A2A-8E2C-9AC152F6E60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92E4BA60-57E2-4DB6-B2A6-1B6DAE287D1C}"/>
                                            </p:graphicEl>
                                          </p:spTgt>
                                        </p:tgtEl>
                                        <p:attrNameLst>
                                          <p:attrName>style.visibility</p:attrName>
                                        </p:attrNameLst>
                                      </p:cBhvr>
                                      <p:to>
                                        <p:strVal val="visible"/>
                                      </p:to>
                                    </p:set>
                                    <p:animEffect transition="in" filter="wipe(left)">
                                      <p:cBhvr>
                                        <p:cTn id="26" dur="500"/>
                                        <p:tgtEl>
                                          <p:spTgt spid="4">
                                            <p:graphicEl>
                                              <a:dgm id="{92E4BA60-57E2-4DB6-B2A6-1B6DAE287D1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71D6F600-9A9B-4458-9663-963EBD922B08}"/>
                                            </p:graphicEl>
                                          </p:spTgt>
                                        </p:tgtEl>
                                        <p:attrNameLst>
                                          <p:attrName>style.visibility</p:attrName>
                                        </p:attrNameLst>
                                      </p:cBhvr>
                                      <p:to>
                                        <p:strVal val="visible"/>
                                      </p:to>
                                    </p:set>
                                    <p:animEffect transition="in" filter="wipe(left)">
                                      <p:cBhvr>
                                        <p:cTn id="31" dur="500"/>
                                        <p:tgtEl>
                                          <p:spTgt spid="4">
                                            <p:graphicEl>
                                              <a:dgm id="{71D6F600-9A9B-4458-9663-963EBD922B0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graphicEl>
                                              <a:dgm id="{6D8D222F-88FA-44D0-944B-DBE20C65D82B}"/>
                                            </p:graphicEl>
                                          </p:spTgt>
                                        </p:tgtEl>
                                        <p:attrNameLst>
                                          <p:attrName>style.visibility</p:attrName>
                                        </p:attrNameLst>
                                      </p:cBhvr>
                                      <p:to>
                                        <p:strVal val="visible"/>
                                      </p:to>
                                    </p:set>
                                    <p:animEffect transition="in" filter="wipe(left)">
                                      <p:cBhvr>
                                        <p:cTn id="34" dur="500"/>
                                        <p:tgtEl>
                                          <p:spTgt spid="4">
                                            <p:graphicEl>
                                              <a:dgm id="{6D8D222F-88FA-44D0-944B-DBE20C65D82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3089E0FE-0FCD-4C28-9755-A11FCB456871}"/>
                                            </p:graphicEl>
                                          </p:spTgt>
                                        </p:tgtEl>
                                        <p:attrNameLst>
                                          <p:attrName>style.visibility</p:attrName>
                                        </p:attrNameLst>
                                      </p:cBhvr>
                                      <p:to>
                                        <p:strVal val="visible"/>
                                      </p:to>
                                    </p:set>
                                    <p:animEffect transition="in" filter="wipe(left)">
                                      <p:cBhvr>
                                        <p:cTn id="39" dur="500"/>
                                        <p:tgtEl>
                                          <p:spTgt spid="4">
                                            <p:graphicEl>
                                              <a:dgm id="{3089E0FE-0FCD-4C28-9755-A11FCB456871}"/>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DB5B1EDE-8FC2-4448-AE1F-996AF7033C9C}"/>
                                            </p:graphicEl>
                                          </p:spTgt>
                                        </p:tgtEl>
                                        <p:attrNameLst>
                                          <p:attrName>style.visibility</p:attrName>
                                        </p:attrNameLst>
                                      </p:cBhvr>
                                      <p:to>
                                        <p:strVal val="visible"/>
                                      </p:to>
                                    </p:set>
                                    <p:animEffect transition="in" filter="wipe(left)">
                                      <p:cBhvr>
                                        <p:cTn id="42" dur="500"/>
                                        <p:tgtEl>
                                          <p:spTgt spid="4">
                                            <p:graphicEl>
                                              <a:dgm id="{DB5B1EDE-8FC2-4448-AE1F-996AF7033C9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BF28F0C8-B8B5-4B8F-B736-1C0747FDF72C}"/>
                                            </p:graphicEl>
                                          </p:spTgt>
                                        </p:tgtEl>
                                        <p:attrNameLst>
                                          <p:attrName>style.visibility</p:attrName>
                                        </p:attrNameLst>
                                      </p:cBhvr>
                                      <p:to>
                                        <p:strVal val="visible"/>
                                      </p:to>
                                    </p:set>
                                    <p:animEffect transition="in" filter="wipe(left)">
                                      <p:cBhvr>
                                        <p:cTn id="47" dur="500"/>
                                        <p:tgtEl>
                                          <p:spTgt spid="4">
                                            <p:graphicEl>
                                              <a:dgm id="{BF28F0C8-B8B5-4B8F-B736-1C0747FDF72C}"/>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dgm id="{40E7069F-3EC9-4711-BEBE-67DA47B004A7}"/>
                                            </p:graphicEl>
                                          </p:spTgt>
                                        </p:tgtEl>
                                        <p:attrNameLst>
                                          <p:attrName>style.visibility</p:attrName>
                                        </p:attrNameLst>
                                      </p:cBhvr>
                                      <p:to>
                                        <p:strVal val="visible"/>
                                      </p:to>
                                    </p:set>
                                    <p:animEffect transition="in" filter="wipe(left)">
                                      <p:cBhvr>
                                        <p:cTn id="50" dur="500"/>
                                        <p:tgtEl>
                                          <p:spTgt spid="4">
                                            <p:graphicEl>
                                              <a:dgm id="{40E7069F-3EC9-4711-BEBE-67DA47B004A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BFCEE218-B9BB-4F59-891F-13213BAAA7F3}"/>
                                            </p:graphicEl>
                                          </p:spTgt>
                                        </p:tgtEl>
                                        <p:attrNameLst>
                                          <p:attrName>style.visibility</p:attrName>
                                        </p:attrNameLst>
                                      </p:cBhvr>
                                      <p:to>
                                        <p:strVal val="visible"/>
                                      </p:to>
                                    </p:set>
                                    <p:animEffect transition="in" filter="wipe(left)">
                                      <p:cBhvr>
                                        <p:cTn id="55" dur="500"/>
                                        <p:tgtEl>
                                          <p:spTgt spid="4">
                                            <p:graphicEl>
                                              <a:dgm id="{BFCEE218-B9BB-4F59-891F-13213BAAA7F3}"/>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graphicEl>
                                              <a:dgm id="{C95F2417-C00A-4015-A817-9E3EBED21411}"/>
                                            </p:graphicEl>
                                          </p:spTgt>
                                        </p:tgtEl>
                                        <p:attrNameLst>
                                          <p:attrName>style.visibility</p:attrName>
                                        </p:attrNameLst>
                                      </p:cBhvr>
                                      <p:to>
                                        <p:strVal val="visible"/>
                                      </p:to>
                                    </p:set>
                                    <p:animEffect transition="in" filter="wipe(left)">
                                      <p:cBhvr>
                                        <p:cTn id="58" dur="500"/>
                                        <p:tgtEl>
                                          <p:spTgt spid="4">
                                            <p:graphicEl>
                                              <a:dgm id="{C95F2417-C00A-4015-A817-9E3EBED2141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graphicEl>
                                              <a:dgm id="{E3B470A9-C714-4115-B086-74E2CAA4B7A5}"/>
                                            </p:graphicEl>
                                          </p:spTgt>
                                        </p:tgtEl>
                                        <p:attrNameLst>
                                          <p:attrName>style.visibility</p:attrName>
                                        </p:attrNameLst>
                                      </p:cBhvr>
                                      <p:to>
                                        <p:strVal val="visible"/>
                                      </p:to>
                                    </p:set>
                                    <p:animEffect transition="in" filter="wipe(left)">
                                      <p:cBhvr>
                                        <p:cTn id="63" dur="500"/>
                                        <p:tgtEl>
                                          <p:spTgt spid="4">
                                            <p:graphicEl>
                                              <a:dgm id="{E3B470A9-C714-4115-B086-74E2CAA4B7A5}"/>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
                                            <p:graphicEl>
                                              <a:dgm id="{48E82E47-1BB9-423B-8531-7AA98C55A475}"/>
                                            </p:graphicEl>
                                          </p:spTgt>
                                        </p:tgtEl>
                                        <p:attrNameLst>
                                          <p:attrName>style.visibility</p:attrName>
                                        </p:attrNameLst>
                                      </p:cBhvr>
                                      <p:to>
                                        <p:strVal val="visible"/>
                                      </p:to>
                                    </p:set>
                                    <p:animEffect transition="in" filter="wipe(left)">
                                      <p:cBhvr>
                                        <p:cTn id="66" dur="500"/>
                                        <p:tgtEl>
                                          <p:spTgt spid="4">
                                            <p:graphicEl>
                                              <a:dgm id="{48E82E47-1BB9-423B-8531-7AA98C55A4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fiverr-1">
  <a:themeElements>
    <a:clrScheme name="alltogether">
      <a:dk1>
        <a:sysClr val="windowText" lastClr="000000"/>
      </a:dk1>
      <a:lt1>
        <a:sysClr val="window" lastClr="FFFFFF"/>
      </a:lt1>
      <a:dk2>
        <a:srgbClr val="44546A"/>
      </a:dk2>
      <a:lt2>
        <a:srgbClr val="E7E6E6"/>
      </a:lt2>
      <a:accent1>
        <a:srgbClr val="3D3B7F"/>
      </a:accent1>
      <a:accent2>
        <a:srgbClr val="E01162"/>
      </a:accent2>
      <a:accent3>
        <a:srgbClr val="97D700"/>
      </a:accent3>
      <a:accent4>
        <a:srgbClr val="97D700"/>
      </a:accent4>
      <a:accent5>
        <a:srgbClr val="FFFFFF"/>
      </a:accent5>
      <a:accent6>
        <a:srgbClr val="FFFFFF"/>
      </a:accent6>
      <a:hlink>
        <a:srgbClr val="0563C1"/>
      </a:hlink>
      <a:folHlink>
        <a:srgbClr val="954F72"/>
      </a:folHlink>
    </a:clrScheme>
    <a:fontScheme name="AB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100" dirty="0" err="1" smtClean="0"/>
        </a:defPPr>
      </a:lstStyle>
    </a:txDef>
  </a:objectDefaults>
  <a:extraClrSchemeLst/>
  <a:extLst>
    <a:ext uri="{05A4C25C-085E-4340-85A3-A5531E510DB2}">
      <thm15:themeFamily xmlns:thm15="http://schemas.microsoft.com/office/thememl/2012/main" xmlns="" name="fiverr" id="{ED46E201-507D-4077-840B-07D90816CC7B}" vid="{37B00B18-9C30-4715-9D1B-8FFD53A750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10231</TotalTime>
  <Words>3491</Words>
  <Application>Microsoft Office PowerPoint</Application>
  <PresentationFormat>On-screen Show (16:9)</PresentationFormat>
  <Paragraphs>429</Paragraphs>
  <Slides>42</Slides>
  <Notes>34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fiverr-1</vt:lpstr>
      <vt:lpstr>Anti-Bullying Alliance </vt:lpstr>
      <vt:lpstr>PowerPoint Presentation</vt:lpstr>
      <vt:lpstr>History </vt:lpstr>
      <vt:lpstr>True or false?</vt:lpstr>
      <vt:lpstr>True or false?</vt:lpstr>
      <vt:lpstr>True or false?</vt:lpstr>
      <vt:lpstr>The impact of bullying </vt:lpstr>
      <vt:lpstr>Short term impact </vt:lpstr>
      <vt:lpstr>The long term impact of bullying</vt:lpstr>
      <vt:lpstr>What do we mean by bullying? </vt:lpstr>
      <vt:lpstr>What is bullying?</vt:lpstr>
      <vt:lpstr>Is it bullying? </vt:lpstr>
      <vt:lpstr>The traditional view</vt:lpstr>
      <vt:lpstr>Bullying as a group behaviour</vt:lpstr>
      <vt:lpstr>What is bullying?</vt:lpstr>
      <vt:lpstr>Bullying and the Law – a quick quiz</vt:lpstr>
      <vt:lpstr>The National Picture of cyberbullying </vt:lpstr>
      <vt:lpstr>Cyberbullying is any form of bullying that is carried out through the use of electronic media devices, such as computers, laptops, smartphones, tablets, or gaming consoles</vt:lpstr>
      <vt:lpstr>PowerPoint Presentation</vt:lpstr>
      <vt:lpstr>Prevalence </vt:lpstr>
      <vt:lpstr>Communication</vt:lpstr>
      <vt:lpstr>The relationship between cyberbullying and ‘traditional’ bullying </vt:lpstr>
      <vt:lpstr>Cyberbullying vs. Traditional Bullying </vt:lpstr>
      <vt:lpstr>Legal context – True or False?  </vt:lpstr>
      <vt:lpstr>Cyberbullying and SEN/Disability </vt:lpstr>
      <vt:lpstr>What are the key issues for young people? </vt:lpstr>
      <vt:lpstr>Cyberbullying </vt:lpstr>
      <vt:lpstr>What works? </vt:lpstr>
      <vt:lpstr>Cyberbullying </vt:lpstr>
      <vt:lpstr>What can schools do? </vt:lpstr>
      <vt:lpstr>Preventing Cyberbullying</vt:lpstr>
      <vt:lpstr>PowerPoint Presentation</vt:lpstr>
      <vt:lpstr>What is available for schools? </vt:lpstr>
      <vt:lpstr>What is available for schools? </vt:lpstr>
      <vt:lpstr>All Together Programme </vt:lpstr>
      <vt:lpstr>PowerPoint Presentation</vt:lpstr>
      <vt:lpstr>Participating schools have access to:</vt:lpstr>
      <vt:lpstr>PowerPoint Presentation</vt:lpstr>
      <vt:lpstr>PowerPoint Presentation</vt:lpstr>
      <vt:lpstr>PowerPoint Presentation</vt:lpstr>
      <vt:lpstr>PowerPoint Presentation</vt:lpstr>
      <vt:lpstr>Thank you for participating.   www.anti-bullyingalliance.org.uk</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Management Group</dc:title>
  <dc:creator>Lutfur</dc:creator>
  <cp:lastModifiedBy>Chioma Oke-Ewule</cp:lastModifiedBy>
  <cp:revision>456</cp:revision>
  <cp:lastPrinted>2017-11-30T19:05:03Z</cp:lastPrinted>
  <dcterms:created xsi:type="dcterms:W3CDTF">2016-08-29T03:37:23Z</dcterms:created>
  <dcterms:modified xsi:type="dcterms:W3CDTF">2019-02-11T11:51:14Z</dcterms:modified>
</cp:coreProperties>
</file>