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7"/>
  </p:notesMasterIdLst>
  <p:sldIdLst>
    <p:sldId id="324" r:id="rId2"/>
    <p:sldId id="325" r:id="rId3"/>
    <p:sldId id="352" r:id="rId4"/>
    <p:sldId id="326" r:id="rId5"/>
    <p:sldId id="327" r:id="rId6"/>
    <p:sldId id="332" r:id="rId7"/>
    <p:sldId id="328" r:id="rId8"/>
    <p:sldId id="329" r:id="rId9"/>
    <p:sldId id="357" r:id="rId10"/>
    <p:sldId id="330" r:id="rId11"/>
    <p:sldId id="356" r:id="rId12"/>
    <p:sldId id="333" r:id="rId13"/>
    <p:sldId id="334" r:id="rId14"/>
    <p:sldId id="353" r:id="rId15"/>
    <p:sldId id="340" r:id="rId16"/>
    <p:sldId id="341" r:id="rId17"/>
    <p:sldId id="354" r:id="rId18"/>
    <p:sldId id="343" r:id="rId19"/>
    <p:sldId id="355" r:id="rId20"/>
    <p:sldId id="344" r:id="rId21"/>
    <p:sldId id="345" r:id="rId22"/>
    <p:sldId id="359" r:id="rId23"/>
    <p:sldId id="348" r:id="rId24"/>
    <p:sldId id="349" r:id="rId25"/>
    <p:sldId id="351" r:id="rId26"/>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6863501-0FB3-4417-AA70-A08E769F64A5}" v="15" dt="2023-11-20T16:38:16.48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8" d="100"/>
          <a:sy n="78" d="100"/>
        </p:scale>
        <p:origin x="87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 Id="rId35" Type="http://schemas.openxmlformats.org/officeDocument/2006/relationships/customXml" Target="../customXml/item2.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te Spreadbury" userId="1232d0a563009100" providerId="LiveId" clId="{E6863501-0FB3-4417-AA70-A08E769F64A5}"/>
    <pc:docChg chg="undo custSel addSld delSld modSld sldOrd">
      <pc:chgData name="Kate Spreadbury" userId="1232d0a563009100" providerId="LiveId" clId="{E6863501-0FB3-4417-AA70-A08E769F64A5}" dt="2023-11-21T13:07:45.732" v="7280" actId="20577"/>
      <pc:docMkLst>
        <pc:docMk/>
      </pc:docMkLst>
      <pc:sldChg chg="del">
        <pc:chgData name="Kate Spreadbury" userId="1232d0a563009100" providerId="LiveId" clId="{E6863501-0FB3-4417-AA70-A08E769F64A5}" dt="2023-11-06T17:47:03.600" v="0" actId="2696"/>
        <pc:sldMkLst>
          <pc:docMk/>
          <pc:sldMk cId="2105049127" sldId="301"/>
        </pc:sldMkLst>
      </pc:sldChg>
      <pc:sldChg chg="addSp delSp add del setBg delDesignElem">
        <pc:chgData name="Kate Spreadbury" userId="1232d0a563009100" providerId="LiveId" clId="{E6863501-0FB3-4417-AA70-A08E769F64A5}" dt="2023-11-06T17:51:38.312" v="6"/>
        <pc:sldMkLst>
          <pc:docMk/>
          <pc:sldMk cId="3317405620" sldId="301"/>
        </pc:sldMkLst>
        <pc:spChg chg="add del">
          <ac:chgData name="Kate Spreadbury" userId="1232d0a563009100" providerId="LiveId" clId="{E6863501-0FB3-4417-AA70-A08E769F64A5}" dt="2023-11-06T17:51:38.312" v="6"/>
          <ac:spMkLst>
            <pc:docMk/>
            <pc:sldMk cId="3317405620" sldId="301"/>
            <ac:spMk id="8" creationId="{0ED05234-59F2-438F-99BB-C1D5FE6AB366}"/>
          </ac:spMkLst>
        </pc:spChg>
        <pc:spChg chg="add del">
          <ac:chgData name="Kate Spreadbury" userId="1232d0a563009100" providerId="LiveId" clId="{E6863501-0FB3-4417-AA70-A08E769F64A5}" dt="2023-11-06T17:51:38.312" v="6"/>
          <ac:spMkLst>
            <pc:docMk/>
            <pc:sldMk cId="3317405620" sldId="301"/>
            <ac:spMk id="16" creationId="{18B71113-ED1E-4689-96FF-620B290351F0}"/>
          </ac:spMkLst>
        </pc:spChg>
        <pc:spChg chg="add del">
          <ac:chgData name="Kate Spreadbury" userId="1232d0a563009100" providerId="LiveId" clId="{E6863501-0FB3-4417-AA70-A08E769F64A5}" dt="2023-11-06T17:51:38.312" v="6"/>
          <ac:spMkLst>
            <pc:docMk/>
            <pc:sldMk cId="3317405620" sldId="301"/>
            <ac:spMk id="18" creationId="{84252525-B2F1-43A9-8DDF-5F476C864C46}"/>
          </ac:spMkLst>
        </pc:spChg>
        <pc:picChg chg="add del">
          <ac:chgData name="Kate Spreadbury" userId="1232d0a563009100" providerId="LiveId" clId="{E6863501-0FB3-4417-AA70-A08E769F64A5}" dt="2023-11-06T17:51:38.312" v="6"/>
          <ac:picMkLst>
            <pc:docMk/>
            <pc:sldMk cId="3317405620" sldId="301"/>
            <ac:picMk id="10" creationId="{92AFBBF0-B883-4E26-9359-B5CECFDCD681}"/>
          </ac:picMkLst>
        </pc:picChg>
        <pc:cxnChg chg="add del">
          <ac:chgData name="Kate Spreadbury" userId="1232d0a563009100" providerId="LiveId" clId="{E6863501-0FB3-4417-AA70-A08E769F64A5}" dt="2023-11-06T17:51:38.312" v="6"/>
          <ac:cxnSpMkLst>
            <pc:docMk/>
            <pc:sldMk cId="3317405620" sldId="301"/>
            <ac:cxnSpMk id="12" creationId="{C156D5FE-EB26-4C38-8EC5-E5FFE1B3022E}"/>
          </ac:cxnSpMkLst>
        </pc:cxnChg>
        <pc:cxnChg chg="add del">
          <ac:chgData name="Kate Spreadbury" userId="1232d0a563009100" providerId="LiveId" clId="{E6863501-0FB3-4417-AA70-A08E769F64A5}" dt="2023-11-06T17:51:38.312" v="6"/>
          <ac:cxnSpMkLst>
            <pc:docMk/>
            <pc:sldMk cId="3317405620" sldId="301"/>
            <ac:cxnSpMk id="14" creationId="{719987F4-3B90-44B5-BC28-BCB01759B972}"/>
          </ac:cxnSpMkLst>
        </pc:cxnChg>
      </pc:sldChg>
      <pc:sldChg chg="del">
        <pc:chgData name="Kate Spreadbury" userId="1232d0a563009100" providerId="LiveId" clId="{E6863501-0FB3-4417-AA70-A08E769F64A5}" dt="2023-11-17T13:29:13.302" v="91" actId="2696"/>
        <pc:sldMkLst>
          <pc:docMk/>
          <pc:sldMk cId="1291605890" sldId="302"/>
        </pc:sldMkLst>
      </pc:sldChg>
      <pc:sldChg chg="del">
        <pc:chgData name="Kate Spreadbury" userId="1232d0a563009100" providerId="LiveId" clId="{E6863501-0FB3-4417-AA70-A08E769F64A5}" dt="2023-11-17T13:27:11.209" v="85" actId="2696"/>
        <pc:sldMkLst>
          <pc:docMk/>
          <pc:sldMk cId="1619924260" sldId="303"/>
        </pc:sldMkLst>
      </pc:sldChg>
      <pc:sldChg chg="del">
        <pc:chgData name="Kate Spreadbury" userId="1232d0a563009100" providerId="LiveId" clId="{E6863501-0FB3-4417-AA70-A08E769F64A5}" dt="2023-11-17T13:29:02.899" v="88" actId="2696"/>
        <pc:sldMkLst>
          <pc:docMk/>
          <pc:sldMk cId="1480590325" sldId="305"/>
        </pc:sldMkLst>
      </pc:sldChg>
      <pc:sldChg chg="del">
        <pc:chgData name="Kate Spreadbury" userId="1232d0a563009100" providerId="LiveId" clId="{E6863501-0FB3-4417-AA70-A08E769F64A5}" dt="2023-11-17T13:29:31.092" v="97" actId="2696"/>
        <pc:sldMkLst>
          <pc:docMk/>
          <pc:sldMk cId="4184748210" sldId="307"/>
        </pc:sldMkLst>
      </pc:sldChg>
      <pc:sldChg chg="del">
        <pc:chgData name="Kate Spreadbury" userId="1232d0a563009100" providerId="LiveId" clId="{E6863501-0FB3-4417-AA70-A08E769F64A5}" dt="2023-11-17T13:29:26.102" v="95" actId="2696"/>
        <pc:sldMkLst>
          <pc:docMk/>
          <pc:sldMk cId="3466711809" sldId="309"/>
        </pc:sldMkLst>
      </pc:sldChg>
      <pc:sldChg chg="del">
        <pc:chgData name="Kate Spreadbury" userId="1232d0a563009100" providerId="LiveId" clId="{E6863501-0FB3-4417-AA70-A08E769F64A5}" dt="2023-11-17T13:28:58.807" v="87" actId="2696"/>
        <pc:sldMkLst>
          <pc:docMk/>
          <pc:sldMk cId="2087231528" sldId="312"/>
        </pc:sldMkLst>
      </pc:sldChg>
      <pc:sldChg chg="del">
        <pc:chgData name="Kate Spreadbury" userId="1232d0a563009100" providerId="LiveId" clId="{E6863501-0FB3-4417-AA70-A08E769F64A5}" dt="2023-11-17T13:29:05.320" v="89" actId="2696"/>
        <pc:sldMkLst>
          <pc:docMk/>
          <pc:sldMk cId="4192289917" sldId="313"/>
        </pc:sldMkLst>
      </pc:sldChg>
      <pc:sldChg chg="del">
        <pc:chgData name="Kate Spreadbury" userId="1232d0a563009100" providerId="LiveId" clId="{E6863501-0FB3-4417-AA70-A08E769F64A5}" dt="2023-11-17T13:29:23.538" v="94" actId="2696"/>
        <pc:sldMkLst>
          <pc:docMk/>
          <pc:sldMk cId="308723195" sldId="314"/>
        </pc:sldMkLst>
      </pc:sldChg>
      <pc:sldChg chg="del">
        <pc:chgData name="Kate Spreadbury" userId="1232d0a563009100" providerId="LiveId" clId="{E6863501-0FB3-4417-AA70-A08E769F64A5}" dt="2023-11-17T13:29:28.528" v="96" actId="2696"/>
        <pc:sldMkLst>
          <pc:docMk/>
          <pc:sldMk cId="52590958" sldId="315"/>
        </pc:sldMkLst>
      </pc:sldChg>
      <pc:sldChg chg="del">
        <pc:chgData name="Kate Spreadbury" userId="1232d0a563009100" providerId="LiveId" clId="{E6863501-0FB3-4417-AA70-A08E769F64A5}" dt="2023-11-17T13:29:18.045" v="92" actId="2696"/>
        <pc:sldMkLst>
          <pc:docMk/>
          <pc:sldMk cId="3886489729" sldId="316"/>
        </pc:sldMkLst>
      </pc:sldChg>
      <pc:sldChg chg="del">
        <pc:chgData name="Kate Spreadbury" userId="1232d0a563009100" providerId="LiveId" clId="{E6863501-0FB3-4417-AA70-A08E769F64A5}" dt="2023-11-17T13:29:20.636" v="93" actId="2696"/>
        <pc:sldMkLst>
          <pc:docMk/>
          <pc:sldMk cId="1355450061" sldId="318"/>
        </pc:sldMkLst>
      </pc:sldChg>
      <pc:sldChg chg="modSp del mod">
        <pc:chgData name="Kate Spreadbury" userId="1232d0a563009100" providerId="LiveId" clId="{E6863501-0FB3-4417-AA70-A08E769F64A5}" dt="2023-11-17T13:36:20.744" v="516" actId="2696"/>
        <pc:sldMkLst>
          <pc:docMk/>
          <pc:sldMk cId="1320014439" sldId="319"/>
        </pc:sldMkLst>
        <pc:spChg chg="mod">
          <ac:chgData name="Kate Spreadbury" userId="1232d0a563009100" providerId="LiveId" clId="{E6863501-0FB3-4417-AA70-A08E769F64A5}" dt="2023-11-06T17:51:26.531" v="2" actId="6549"/>
          <ac:spMkLst>
            <pc:docMk/>
            <pc:sldMk cId="1320014439" sldId="319"/>
            <ac:spMk id="2" creationId="{FAA5033C-1950-0ADB-DCBF-CDA5643E7A04}"/>
          </ac:spMkLst>
        </pc:spChg>
        <pc:spChg chg="mod">
          <ac:chgData name="Kate Spreadbury" userId="1232d0a563009100" providerId="LiveId" clId="{E6863501-0FB3-4417-AA70-A08E769F64A5}" dt="2023-11-06T17:56:08.913" v="19" actId="27636"/>
          <ac:spMkLst>
            <pc:docMk/>
            <pc:sldMk cId="1320014439" sldId="319"/>
            <ac:spMk id="3" creationId="{EDD8175B-A318-4D34-9EC3-D63CEEAD35A4}"/>
          </ac:spMkLst>
        </pc:spChg>
      </pc:sldChg>
      <pc:sldChg chg="del">
        <pc:chgData name="Kate Spreadbury" userId="1232d0a563009100" providerId="LiveId" clId="{E6863501-0FB3-4417-AA70-A08E769F64A5}" dt="2023-11-17T13:29:07.503" v="90" actId="2696"/>
        <pc:sldMkLst>
          <pc:docMk/>
          <pc:sldMk cId="3302415620" sldId="320"/>
        </pc:sldMkLst>
      </pc:sldChg>
      <pc:sldChg chg="del">
        <pc:chgData name="Kate Spreadbury" userId="1232d0a563009100" providerId="LiveId" clId="{E6863501-0FB3-4417-AA70-A08E769F64A5}" dt="2023-11-17T13:27:13.724" v="86" actId="2696"/>
        <pc:sldMkLst>
          <pc:docMk/>
          <pc:sldMk cId="4170829961" sldId="321"/>
        </pc:sldMkLst>
      </pc:sldChg>
      <pc:sldChg chg="modSp new del mod">
        <pc:chgData name="Kate Spreadbury" userId="1232d0a563009100" providerId="LiveId" clId="{E6863501-0FB3-4417-AA70-A08E769F64A5}" dt="2023-11-17T13:36:17.200" v="515" actId="2696"/>
        <pc:sldMkLst>
          <pc:docMk/>
          <pc:sldMk cId="1460405391" sldId="322"/>
        </pc:sldMkLst>
        <pc:spChg chg="mod">
          <ac:chgData name="Kate Spreadbury" userId="1232d0a563009100" providerId="LiveId" clId="{E6863501-0FB3-4417-AA70-A08E769F64A5}" dt="2023-11-17T13:33:20.815" v="174" actId="6549"/>
          <ac:spMkLst>
            <pc:docMk/>
            <pc:sldMk cId="1460405391" sldId="322"/>
            <ac:spMk id="3" creationId="{A41C21FE-5026-279C-C168-917F240F6683}"/>
          </ac:spMkLst>
        </pc:spChg>
      </pc:sldChg>
      <pc:sldChg chg="new del">
        <pc:chgData name="Kate Spreadbury" userId="1232d0a563009100" providerId="LiveId" clId="{E6863501-0FB3-4417-AA70-A08E769F64A5}" dt="2023-11-17T13:29:40.312" v="98" actId="2696"/>
        <pc:sldMkLst>
          <pc:docMk/>
          <pc:sldMk cId="3883703310" sldId="323"/>
        </pc:sldMkLst>
      </pc:sldChg>
      <pc:sldChg chg="modSp new mod">
        <pc:chgData name="Kate Spreadbury" userId="1232d0a563009100" providerId="LiveId" clId="{E6863501-0FB3-4417-AA70-A08E769F64A5}" dt="2023-11-17T13:30:40.527" v="133" actId="2711"/>
        <pc:sldMkLst>
          <pc:docMk/>
          <pc:sldMk cId="1127939856" sldId="324"/>
        </pc:sldMkLst>
        <pc:spChg chg="mod">
          <ac:chgData name="Kate Spreadbury" userId="1232d0a563009100" providerId="LiveId" clId="{E6863501-0FB3-4417-AA70-A08E769F64A5}" dt="2023-11-17T13:30:34.637" v="132" actId="2711"/>
          <ac:spMkLst>
            <pc:docMk/>
            <pc:sldMk cId="1127939856" sldId="324"/>
            <ac:spMk id="2" creationId="{CCCD7F23-8AF6-4E79-B167-15EAB1D4475D}"/>
          </ac:spMkLst>
        </pc:spChg>
        <pc:spChg chg="mod">
          <ac:chgData name="Kate Spreadbury" userId="1232d0a563009100" providerId="LiveId" clId="{E6863501-0FB3-4417-AA70-A08E769F64A5}" dt="2023-11-17T13:30:40.527" v="133" actId="2711"/>
          <ac:spMkLst>
            <pc:docMk/>
            <pc:sldMk cId="1127939856" sldId="324"/>
            <ac:spMk id="3" creationId="{DB479C1C-8426-F6D6-01CF-6535373D827A}"/>
          </ac:spMkLst>
        </pc:spChg>
      </pc:sldChg>
      <pc:sldChg chg="addSp modSp new mod setBg">
        <pc:chgData name="Kate Spreadbury" userId="1232d0a563009100" providerId="LiveId" clId="{E6863501-0FB3-4417-AA70-A08E769F64A5}" dt="2023-11-20T15:47:34.412" v="5052" actId="20577"/>
        <pc:sldMkLst>
          <pc:docMk/>
          <pc:sldMk cId="3484710673" sldId="325"/>
        </pc:sldMkLst>
        <pc:spChg chg="mod">
          <ac:chgData name="Kate Spreadbury" userId="1232d0a563009100" providerId="LiveId" clId="{E6863501-0FB3-4417-AA70-A08E769F64A5}" dt="2023-11-20T12:48:21.732" v="1835" actId="26606"/>
          <ac:spMkLst>
            <pc:docMk/>
            <pc:sldMk cId="3484710673" sldId="325"/>
            <ac:spMk id="2" creationId="{0EC91A3C-18E0-FC10-050A-F8983D2104E6}"/>
          </ac:spMkLst>
        </pc:spChg>
        <pc:spChg chg="mod">
          <ac:chgData name="Kate Spreadbury" userId="1232d0a563009100" providerId="LiveId" clId="{E6863501-0FB3-4417-AA70-A08E769F64A5}" dt="2023-11-20T15:47:34.412" v="5052" actId="20577"/>
          <ac:spMkLst>
            <pc:docMk/>
            <pc:sldMk cId="3484710673" sldId="325"/>
            <ac:spMk id="3" creationId="{C4C60AB5-E75B-5E32-2AFE-FBF192510820}"/>
          </ac:spMkLst>
        </pc:spChg>
        <pc:spChg chg="add">
          <ac:chgData name="Kate Spreadbury" userId="1232d0a563009100" providerId="LiveId" clId="{E6863501-0FB3-4417-AA70-A08E769F64A5}" dt="2023-11-20T12:48:21.732" v="1835" actId="26606"/>
          <ac:spMkLst>
            <pc:docMk/>
            <pc:sldMk cId="3484710673" sldId="325"/>
            <ac:spMk id="8" creationId="{F63C748C-967B-4A7B-A90F-3EDD0F485AC6}"/>
          </ac:spMkLst>
        </pc:spChg>
        <pc:spChg chg="add">
          <ac:chgData name="Kate Spreadbury" userId="1232d0a563009100" providerId="LiveId" clId="{E6863501-0FB3-4417-AA70-A08E769F64A5}" dt="2023-11-20T12:48:21.732" v="1835" actId="26606"/>
          <ac:spMkLst>
            <pc:docMk/>
            <pc:sldMk cId="3484710673" sldId="325"/>
            <ac:spMk id="10" creationId="{C0143637-4934-44E4-B909-BAF1E7B27972}"/>
          </ac:spMkLst>
        </pc:spChg>
      </pc:sldChg>
      <pc:sldChg chg="addSp delSp modSp new mod setBg">
        <pc:chgData name="Kate Spreadbury" userId="1232d0a563009100" providerId="LiveId" clId="{E6863501-0FB3-4417-AA70-A08E769F64A5}" dt="2023-11-20T16:21:49.887" v="6728" actId="20577"/>
        <pc:sldMkLst>
          <pc:docMk/>
          <pc:sldMk cId="2130577273" sldId="326"/>
        </pc:sldMkLst>
        <pc:spChg chg="mod">
          <ac:chgData name="Kate Spreadbury" userId="1232d0a563009100" providerId="LiveId" clId="{E6863501-0FB3-4417-AA70-A08E769F64A5}" dt="2023-11-20T12:49:22.690" v="1847" actId="26606"/>
          <ac:spMkLst>
            <pc:docMk/>
            <pc:sldMk cId="2130577273" sldId="326"/>
            <ac:spMk id="2" creationId="{55299503-4E6B-B933-C9BC-16158A8E51CD}"/>
          </ac:spMkLst>
        </pc:spChg>
        <pc:spChg chg="mod">
          <ac:chgData name="Kate Spreadbury" userId="1232d0a563009100" providerId="LiveId" clId="{E6863501-0FB3-4417-AA70-A08E769F64A5}" dt="2023-11-20T16:21:49.887" v="6728" actId="20577"/>
          <ac:spMkLst>
            <pc:docMk/>
            <pc:sldMk cId="2130577273" sldId="326"/>
            <ac:spMk id="3" creationId="{4A859605-82FE-7A72-335F-E0C637EE8063}"/>
          </ac:spMkLst>
        </pc:spChg>
        <pc:spChg chg="add">
          <ac:chgData name="Kate Spreadbury" userId="1232d0a563009100" providerId="LiveId" clId="{E6863501-0FB3-4417-AA70-A08E769F64A5}" dt="2023-11-20T12:49:22.690" v="1847" actId="26606"/>
          <ac:spMkLst>
            <pc:docMk/>
            <pc:sldMk cId="2130577273" sldId="326"/>
            <ac:spMk id="8" creationId="{F63C748C-967B-4A7B-A90F-3EDD0F485AC6}"/>
          </ac:spMkLst>
        </pc:spChg>
        <pc:spChg chg="add del">
          <ac:chgData name="Kate Spreadbury" userId="1232d0a563009100" providerId="LiveId" clId="{E6863501-0FB3-4417-AA70-A08E769F64A5}" dt="2023-11-20T12:49:22.690" v="1846" actId="26606"/>
          <ac:spMkLst>
            <pc:docMk/>
            <pc:sldMk cId="2130577273" sldId="326"/>
            <ac:spMk id="10" creationId="{4568A54B-9065-40B2-8753-8E0288E828A3}"/>
          </ac:spMkLst>
        </pc:spChg>
        <pc:spChg chg="add del">
          <ac:chgData name="Kate Spreadbury" userId="1232d0a563009100" providerId="LiveId" clId="{E6863501-0FB3-4417-AA70-A08E769F64A5}" dt="2023-11-20T12:49:22.690" v="1846" actId="26606"/>
          <ac:spMkLst>
            <pc:docMk/>
            <pc:sldMk cId="2130577273" sldId="326"/>
            <ac:spMk id="14" creationId="{A2BED43D-FF5E-4233-9D4F-A509B56034A5}"/>
          </ac:spMkLst>
        </pc:spChg>
        <pc:spChg chg="add">
          <ac:chgData name="Kate Spreadbury" userId="1232d0a563009100" providerId="LiveId" clId="{E6863501-0FB3-4417-AA70-A08E769F64A5}" dt="2023-11-20T12:49:22.690" v="1847" actId="26606"/>
          <ac:spMkLst>
            <pc:docMk/>
            <pc:sldMk cId="2130577273" sldId="326"/>
            <ac:spMk id="20" creationId="{C0143637-4934-44E4-B909-BAF1E7B27972}"/>
          </ac:spMkLst>
        </pc:spChg>
        <pc:picChg chg="add del">
          <ac:chgData name="Kate Spreadbury" userId="1232d0a563009100" providerId="LiveId" clId="{E6863501-0FB3-4417-AA70-A08E769F64A5}" dt="2023-11-20T12:49:22.690" v="1846" actId="26606"/>
          <ac:picMkLst>
            <pc:docMk/>
            <pc:sldMk cId="2130577273" sldId="326"/>
            <ac:picMk id="7" creationId="{927E5081-D422-A3A5-5045-E8DC9246AC77}"/>
          </ac:picMkLst>
        </pc:picChg>
        <pc:picChg chg="add del">
          <ac:chgData name="Kate Spreadbury" userId="1232d0a563009100" providerId="LiveId" clId="{E6863501-0FB3-4417-AA70-A08E769F64A5}" dt="2023-11-20T12:49:22.690" v="1846" actId="26606"/>
          <ac:picMkLst>
            <pc:docMk/>
            <pc:sldMk cId="2130577273" sldId="326"/>
            <ac:picMk id="16" creationId="{051D0F8B-A6FE-4009-88A1-49ABE7CEF2AC}"/>
          </ac:picMkLst>
        </pc:picChg>
        <pc:cxnChg chg="add del">
          <ac:chgData name="Kate Spreadbury" userId="1232d0a563009100" providerId="LiveId" clId="{E6863501-0FB3-4417-AA70-A08E769F64A5}" dt="2023-11-20T12:49:22.690" v="1846" actId="26606"/>
          <ac:cxnSpMkLst>
            <pc:docMk/>
            <pc:sldMk cId="2130577273" sldId="326"/>
            <ac:cxnSpMk id="12" creationId="{515F3B72-790F-4B1A-90DE-5EC31C829B9E}"/>
          </ac:cxnSpMkLst>
        </pc:cxnChg>
        <pc:cxnChg chg="add del">
          <ac:chgData name="Kate Spreadbury" userId="1232d0a563009100" providerId="LiveId" clId="{E6863501-0FB3-4417-AA70-A08E769F64A5}" dt="2023-11-20T12:49:22.690" v="1846" actId="26606"/>
          <ac:cxnSpMkLst>
            <pc:docMk/>
            <pc:sldMk cId="2130577273" sldId="326"/>
            <ac:cxnSpMk id="18" creationId="{4C5057B3-E936-43A2-9EEE-514EF0434FE2}"/>
          </ac:cxnSpMkLst>
        </pc:cxnChg>
      </pc:sldChg>
      <pc:sldChg chg="addSp modSp new mod setBg">
        <pc:chgData name="Kate Spreadbury" userId="1232d0a563009100" providerId="LiveId" clId="{E6863501-0FB3-4417-AA70-A08E769F64A5}" dt="2023-11-20T12:53:30.036" v="2108" actId="20577"/>
        <pc:sldMkLst>
          <pc:docMk/>
          <pc:sldMk cId="1671352586" sldId="327"/>
        </pc:sldMkLst>
        <pc:spChg chg="mod">
          <ac:chgData name="Kate Spreadbury" userId="1232d0a563009100" providerId="LiveId" clId="{E6863501-0FB3-4417-AA70-A08E769F64A5}" dt="2023-11-20T12:50:08.741" v="1851" actId="26606"/>
          <ac:spMkLst>
            <pc:docMk/>
            <pc:sldMk cId="1671352586" sldId="327"/>
            <ac:spMk id="2" creationId="{E7BDD6C7-DDE3-14E4-0971-08C9DE518117}"/>
          </ac:spMkLst>
        </pc:spChg>
        <pc:spChg chg="mod">
          <ac:chgData name="Kate Spreadbury" userId="1232d0a563009100" providerId="LiveId" clId="{E6863501-0FB3-4417-AA70-A08E769F64A5}" dt="2023-11-20T12:53:30.036" v="2108" actId="20577"/>
          <ac:spMkLst>
            <pc:docMk/>
            <pc:sldMk cId="1671352586" sldId="327"/>
            <ac:spMk id="3" creationId="{563C8118-6A70-D888-7184-8AC5280D3ED4}"/>
          </ac:spMkLst>
        </pc:spChg>
        <pc:spChg chg="add">
          <ac:chgData name="Kate Spreadbury" userId="1232d0a563009100" providerId="LiveId" clId="{E6863501-0FB3-4417-AA70-A08E769F64A5}" dt="2023-11-20T12:50:08.741" v="1851" actId="26606"/>
          <ac:spMkLst>
            <pc:docMk/>
            <pc:sldMk cId="1671352586" sldId="327"/>
            <ac:spMk id="8" creationId="{F63C748C-967B-4A7B-A90F-3EDD0F485AC6}"/>
          </ac:spMkLst>
        </pc:spChg>
        <pc:spChg chg="add">
          <ac:chgData name="Kate Spreadbury" userId="1232d0a563009100" providerId="LiveId" clId="{E6863501-0FB3-4417-AA70-A08E769F64A5}" dt="2023-11-20T12:50:08.741" v="1851" actId="26606"/>
          <ac:spMkLst>
            <pc:docMk/>
            <pc:sldMk cId="1671352586" sldId="327"/>
            <ac:spMk id="10" creationId="{C0143637-4934-44E4-B909-BAF1E7B27972}"/>
          </ac:spMkLst>
        </pc:spChg>
      </pc:sldChg>
      <pc:sldChg chg="addSp delSp modSp new mod setBg addAnim delAnim">
        <pc:chgData name="Kate Spreadbury" userId="1232d0a563009100" providerId="LiveId" clId="{E6863501-0FB3-4417-AA70-A08E769F64A5}" dt="2023-11-20T16:27:53.711" v="6872" actId="6549"/>
        <pc:sldMkLst>
          <pc:docMk/>
          <pc:sldMk cId="2331761470" sldId="328"/>
        </pc:sldMkLst>
        <pc:spChg chg="mod">
          <ac:chgData name="Kate Spreadbury" userId="1232d0a563009100" providerId="LiveId" clId="{E6863501-0FB3-4417-AA70-A08E769F64A5}" dt="2023-11-20T13:01:19.281" v="2790" actId="26606"/>
          <ac:spMkLst>
            <pc:docMk/>
            <pc:sldMk cId="2331761470" sldId="328"/>
            <ac:spMk id="2" creationId="{83A9991B-02BF-A032-08C0-F0E2BB0C784D}"/>
          </ac:spMkLst>
        </pc:spChg>
        <pc:spChg chg="mod">
          <ac:chgData name="Kate Spreadbury" userId="1232d0a563009100" providerId="LiveId" clId="{E6863501-0FB3-4417-AA70-A08E769F64A5}" dt="2023-11-20T16:27:53.711" v="6872" actId="6549"/>
          <ac:spMkLst>
            <pc:docMk/>
            <pc:sldMk cId="2331761470" sldId="328"/>
            <ac:spMk id="3" creationId="{55758A14-BF9E-947B-27D5-A6B5E6F55CA0}"/>
          </ac:spMkLst>
        </pc:spChg>
        <pc:spChg chg="add">
          <ac:chgData name="Kate Spreadbury" userId="1232d0a563009100" providerId="LiveId" clId="{E6863501-0FB3-4417-AA70-A08E769F64A5}" dt="2023-11-20T13:01:19.281" v="2790" actId="26606"/>
          <ac:spMkLst>
            <pc:docMk/>
            <pc:sldMk cId="2331761470" sldId="328"/>
            <ac:spMk id="5" creationId="{F63C748C-967B-4A7B-A90F-3EDD0F485AC6}"/>
          </ac:spMkLst>
        </pc:spChg>
        <pc:spChg chg="add">
          <ac:chgData name="Kate Spreadbury" userId="1232d0a563009100" providerId="LiveId" clId="{E6863501-0FB3-4417-AA70-A08E769F64A5}" dt="2023-11-20T13:01:19.281" v="2790" actId="26606"/>
          <ac:spMkLst>
            <pc:docMk/>
            <pc:sldMk cId="2331761470" sldId="328"/>
            <ac:spMk id="6" creationId="{C0143637-4934-44E4-B909-BAF1E7B27972}"/>
          </ac:spMkLst>
        </pc:spChg>
        <pc:spChg chg="add del">
          <ac:chgData name="Kate Spreadbury" userId="1232d0a563009100" providerId="LiveId" clId="{E6863501-0FB3-4417-AA70-A08E769F64A5}" dt="2023-11-20T12:56:40.302" v="2204" actId="26606"/>
          <ac:spMkLst>
            <pc:docMk/>
            <pc:sldMk cId="2331761470" sldId="328"/>
            <ac:spMk id="8" creationId="{F63C748C-967B-4A7B-A90F-3EDD0F485AC6}"/>
          </ac:spMkLst>
        </pc:spChg>
        <pc:spChg chg="add del">
          <ac:chgData name="Kate Spreadbury" userId="1232d0a563009100" providerId="LiveId" clId="{E6863501-0FB3-4417-AA70-A08E769F64A5}" dt="2023-11-20T12:56:40.302" v="2204" actId="26606"/>
          <ac:spMkLst>
            <pc:docMk/>
            <pc:sldMk cId="2331761470" sldId="328"/>
            <ac:spMk id="10" creationId="{C0143637-4934-44E4-B909-BAF1E7B27972}"/>
          </ac:spMkLst>
        </pc:spChg>
      </pc:sldChg>
      <pc:sldChg chg="addSp delSp modSp new mod">
        <pc:chgData name="Kate Spreadbury" userId="1232d0a563009100" providerId="LiveId" clId="{E6863501-0FB3-4417-AA70-A08E769F64A5}" dt="2023-11-20T15:27:17.224" v="3894" actId="20577"/>
        <pc:sldMkLst>
          <pc:docMk/>
          <pc:sldMk cId="2557682224" sldId="329"/>
        </pc:sldMkLst>
        <pc:spChg chg="mod">
          <ac:chgData name="Kate Spreadbury" userId="1232d0a563009100" providerId="LiveId" clId="{E6863501-0FB3-4417-AA70-A08E769F64A5}" dt="2023-11-20T13:09:24.509" v="3414" actId="14100"/>
          <ac:spMkLst>
            <pc:docMk/>
            <pc:sldMk cId="2557682224" sldId="329"/>
            <ac:spMk id="2" creationId="{95E728B9-CF9E-49BC-1303-2FEAF1DE0D74}"/>
          </ac:spMkLst>
        </pc:spChg>
        <pc:spChg chg="add del mod">
          <ac:chgData name="Kate Spreadbury" userId="1232d0a563009100" providerId="LiveId" clId="{E6863501-0FB3-4417-AA70-A08E769F64A5}" dt="2023-11-20T15:27:17.224" v="3894" actId="20577"/>
          <ac:spMkLst>
            <pc:docMk/>
            <pc:sldMk cId="2557682224" sldId="329"/>
            <ac:spMk id="3" creationId="{38FAEAD1-DC3C-4B0E-C355-99883D2F5544}"/>
          </ac:spMkLst>
        </pc:spChg>
        <pc:graphicFrameChg chg="add del">
          <ac:chgData name="Kate Spreadbury" userId="1232d0a563009100" providerId="LiveId" clId="{E6863501-0FB3-4417-AA70-A08E769F64A5}" dt="2023-11-20T13:09:45.868" v="3417" actId="26606"/>
          <ac:graphicFrameMkLst>
            <pc:docMk/>
            <pc:sldMk cId="2557682224" sldId="329"/>
            <ac:graphicFrameMk id="5" creationId="{B8ADFE3E-8D4E-3905-1ECB-522078AAF28D}"/>
          </ac:graphicFrameMkLst>
        </pc:graphicFrameChg>
      </pc:sldChg>
      <pc:sldChg chg="addSp modSp new mod setBg">
        <pc:chgData name="Kate Spreadbury" userId="1232d0a563009100" providerId="LiveId" clId="{E6863501-0FB3-4417-AA70-A08E769F64A5}" dt="2023-11-20T16:31:44.289" v="6880" actId="255"/>
        <pc:sldMkLst>
          <pc:docMk/>
          <pc:sldMk cId="3806988250" sldId="330"/>
        </pc:sldMkLst>
        <pc:spChg chg="mod">
          <ac:chgData name="Kate Spreadbury" userId="1232d0a563009100" providerId="LiveId" clId="{E6863501-0FB3-4417-AA70-A08E769F64A5}" dt="2023-11-20T16:31:02.288" v="6873" actId="26606"/>
          <ac:spMkLst>
            <pc:docMk/>
            <pc:sldMk cId="3806988250" sldId="330"/>
            <ac:spMk id="2" creationId="{874933CC-9BAF-587C-615E-C943245B2C97}"/>
          </ac:spMkLst>
        </pc:spChg>
        <pc:spChg chg="mod">
          <ac:chgData name="Kate Spreadbury" userId="1232d0a563009100" providerId="LiveId" clId="{E6863501-0FB3-4417-AA70-A08E769F64A5}" dt="2023-11-20T16:31:44.289" v="6880" actId="255"/>
          <ac:spMkLst>
            <pc:docMk/>
            <pc:sldMk cId="3806988250" sldId="330"/>
            <ac:spMk id="3" creationId="{5377EDDD-3BC0-903B-B043-AB1301664ADD}"/>
          </ac:spMkLst>
        </pc:spChg>
        <pc:spChg chg="add">
          <ac:chgData name="Kate Spreadbury" userId="1232d0a563009100" providerId="LiveId" clId="{E6863501-0FB3-4417-AA70-A08E769F64A5}" dt="2023-11-20T16:31:02.288" v="6873" actId="26606"/>
          <ac:spMkLst>
            <pc:docMk/>
            <pc:sldMk cId="3806988250" sldId="330"/>
            <ac:spMk id="8" creationId="{29C51009-A09A-4689-8E6C-F8FC99E6A840}"/>
          </ac:spMkLst>
        </pc:spChg>
        <pc:cxnChg chg="add">
          <ac:chgData name="Kate Spreadbury" userId="1232d0a563009100" providerId="LiveId" clId="{E6863501-0FB3-4417-AA70-A08E769F64A5}" dt="2023-11-20T16:31:02.288" v="6873" actId="26606"/>
          <ac:cxnSpMkLst>
            <pc:docMk/>
            <pc:sldMk cId="3806988250" sldId="330"/>
            <ac:cxnSpMk id="10" creationId="{9EC65442-F244-409C-BF44-C5D6472E810A}"/>
          </ac:cxnSpMkLst>
        </pc:cxnChg>
      </pc:sldChg>
      <pc:sldChg chg="modSp new del mod">
        <pc:chgData name="Kate Spreadbury" userId="1232d0a563009100" providerId="LiveId" clId="{E6863501-0FB3-4417-AA70-A08E769F64A5}" dt="2023-11-20T13:02:09.673" v="2798" actId="2696"/>
        <pc:sldMkLst>
          <pc:docMk/>
          <pc:sldMk cId="396661855" sldId="331"/>
        </pc:sldMkLst>
        <pc:spChg chg="mod">
          <ac:chgData name="Kate Spreadbury" userId="1232d0a563009100" providerId="LiveId" clId="{E6863501-0FB3-4417-AA70-A08E769F64A5}" dt="2023-11-17T13:42:53.514" v="820" actId="27636"/>
          <ac:spMkLst>
            <pc:docMk/>
            <pc:sldMk cId="396661855" sldId="331"/>
            <ac:spMk id="2" creationId="{5A7825BE-94E6-7961-34F9-E4A3B16A6369}"/>
          </ac:spMkLst>
        </pc:spChg>
      </pc:sldChg>
      <pc:sldChg chg="modSp new mod ord">
        <pc:chgData name="Kate Spreadbury" userId="1232d0a563009100" providerId="LiveId" clId="{E6863501-0FB3-4417-AA70-A08E769F64A5}" dt="2023-11-20T16:25:18.573" v="6772" actId="20577"/>
        <pc:sldMkLst>
          <pc:docMk/>
          <pc:sldMk cId="984563997" sldId="332"/>
        </pc:sldMkLst>
        <pc:spChg chg="mod">
          <ac:chgData name="Kate Spreadbury" userId="1232d0a563009100" providerId="LiveId" clId="{E6863501-0FB3-4417-AA70-A08E769F64A5}" dt="2023-11-20T13:12:16.857" v="3477" actId="14100"/>
          <ac:spMkLst>
            <pc:docMk/>
            <pc:sldMk cId="984563997" sldId="332"/>
            <ac:spMk id="2" creationId="{9D3F1B66-D7B5-2F6F-0D4F-AC625DA09DCE}"/>
          </ac:spMkLst>
        </pc:spChg>
        <pc:spChg chg="mod">
          <ac:chgData name="Kate Spreadbury" userId="1232d0a563009100" providerId="LiveId" clId="{E6863501-0FB3-4417-AA70-A08E769F64A5}" dt="2023-11-20T16:25:18.573" v="6772" actId="20577"/>
          <ac:spMkLst>
            <pc:docMk/>
            <pc:sldMk cId="984563997" sldId="332"/>
            <ac:spMk id="3" creationId="{7794EDE9-CAD0-D11F-8F7C-5BC1709357A3}"/>
          </ac:spMkLst>
        </pc:spChg>
      </pc:sldChg>
      <pc:sldChg chg="addSp modSp new mod setBg">
        <pc:chgData name="Kate Spreadbury" userId="1232d0a563009100" providerId="LiveId" clId="{E6863501-0FB3-4417-AA70-A08E769F64A5}" dt="2023-11-20T16:33:25.335" v="6900" actId="27636"/>
        <pc:sldMkLst>
          <pc:docMk/>
          <pc:sldMk cId="1614022615" sldId="333"/>
        </pc:sldMkLst>
        <pc:spChg chg="mod">
          <ac:chgData name="Kate Spreadbury" userId="1232d0a563009100" providerId="LiveId" clId="{E6863501-0FB3-4417-AA70-A08E769F64A5}" dt="2023-11-20T16:33:03.002" v="6894" actId="26606"/>
          <ac:spMkLst>
            <pc:docMk/>
            <pc:sldMk cId="1614022615" sldId="333"/>
            <ac:spMk id="2" creationId="{DCF5E993-0ABF-C258-56F9-2DD6A1B11603}"/>
          </ac:spMkLst>
        </pc:spChg>
        <pc:spChg chg="mod">
          <ac:chgData name="Kate Spreadbury" userId="1232d0a563009100" providerId="LiveId" clId="{E6863501-0FB3-4417-AA70-A08E769F64A5}" dt="2023-11-20T16:33:25.335" v="6900" actId="27636"/>
          <ac:spMkLst>
            <pc:docMk/>
            <pc:sldMk cId="1614022615" sldId="333"/>
            <ac:spMk id="3" creationId="{985B5475-4F10-7EAC-431D-06F0AFF138AA}"/>
          </ac:spMkLst>
        </pc:spChg>
        <pc:picChg chg="add">
          <ac:chgData name="Kate Spreadbury" userId="1232d0a563009100" providerId="LiveId" clId="{E6863501-0FB3-4417-AA70-A08E769F64A5}" dt="2023-11-20T16:33:03.002" v="6894" actId="26606"/>
          <ac:picMkLst>
            <pc:docMk/>
            <pc:sldMk cId="1614022615" sldId="333"/>
            <ac:picMk id="7" creationId="{4B6EFD6D-831B-B1B0-E24E-305C59C1BF42}"/>
          </ac:picMkLst>
        </pc:picChg>
      </pc:sldChg>
      <pc:sldChg chg="addSp modSp new mod setBg">
        <pc:chgData name="Kate Spreadbury" userId="1232d0a563009100" providerId="LiveId" clId="{E6863501-0FB3-4417-AA70-A08E769F64A5}" dt="2023-11-20T16:34:01.121" v="6906" actId="255"/>
        <pc:sldMkLst>
          <pc:docMk/>
          <pc:sldMk cId="1577597811" sldId="334"/>
        </pc:sldMkLst>
        <pc:spChg chg="mod">
          <ac:chgData name="Kate Spreadbury" userId="1232d0a563009100" providerId="LiveId" clId="{E6863501-0FB3-4417-AA70-A08E769F64A5}" dt="2023-11-20T16:33:38.053" v="6901" actId="26606"/>
          <ac:spMkLst>
            <pc:docMk/>
            <pc:sldMk cId="1577597811" sldId="334"/>
            <ac:spMk id="2" creationId="{B0804111-CB71-2F4A-1888-A7C35D18C5B3}"/>
          </ac:spMkLst>
        </pc:spChg>
        <pc:spChg chg="mod">
          <ac:chgData name="Kate Spreadbury" userId="1232d0a563009100" providerId="LiveId" clId="{E6863501-0FB3-4417-AA70-A08E769F64A5}" dt="2023-11-20T16:34:01.121" v="6906" actId="255"/>
          <ac:spMkLst>
            <pc:docMk/>
            <pc:sldMk cId="1577597811" sldId="334"/>
            <ac:spMk id="3" creationId="{E696FBFB-CBED-49A1-259F-9EB8DC0DB4E4}"/>
          </ac:spMkLst>
        </pc:spChg>
        <pc:spChg chg="add">
          <ac:chgData name="Kate Spreadbury" userId="1232d0a563009100" providerId="LiveId" clId="{E6863501-0FB3-4417-AA70-A08E769F64A5}" dt="2023-11-20T16:33:38.053" v="6901" actId="26606"/>
          <ac:spMkLst>
            <pc:docMk/>
            <pc:sldMk cId="1577597811" sldId="334"/>
            <ac:spMk id="8" creationId="{F63C748C-967B-4A7B-A90F-3EDD0F485AC6}"/>
          </ac:spMkLst>
        </pc:spChg>
        <pc:spChg chg="add">
          <ac:chgData name="Kate Spreadbury" userId="1232d0a563009100" providerId="LiveId" clId="{E6863501-0FB3-4417-AA70-A08E769F64A5}" dt="2023-11-20T16:33:38.053" v="6901" actId="26606"/>
          <ac:spMkLst>
            <pc:docMk/>
            <pc:sldMk cId="1577597811" sldId="334"/>
            <ac:spMk id="10" creationId="{C0143637-4934-44E4-B909-BAF1E7B27972}"/>
          </ac:spMkLst>
        </pc:spChg>
      </pc:sldChg>
      <pc:sldChg chg="modSp new del mod">
        <pc:chgData name="Kate Spreadbury" userId="1232d0a563009100" providerId="LiveId" clId="{E6863501-0FB3-4417-AA70-A08E769F64A5}" dt="2023-11-20T16:16:50.136" v="6671" actId="2696"/>
        <pc:sldMkLst>
          <pc:docMk/>
          <pc:sldMk cId="3349555372" sldId="335"/>
        </pc:sldMkLst>
        <pc:spChg chg="mod">
          <ac:chgData name="Kate Spreadbury" userId="1232d0a563009100" providerId="LiveId" clId="{E6863501-0FB3-4417-AA70-A08E769F64A5}" dt="2023-11-17T13:44:33.819" v="842" actId="14100"/>
          <ac:spMkLst>
            <pc:docMk/>
            <pc:sldMk cId="3349555372" sldId="335"/>
            <ac:spMk id="2" creationId="{ED846F91-1D5A-E2A4-90D6-E6821F844575}"/>
          </ac:spMkLst>
        </pc:spChg>
      </pc:sldChg>
      <pc:sldChg chg="modSp mod delDesignElem">
        <pc:chgData name="Kate Spreadbury" userId="1232d0a563009100" providerId="LiveId" clId="{E6863501-0FB3-4417-AA70-A08E769F64A5}" dt="2023-11-20T16:35:42.142" v="6938" actId="20577"/>
        <pc:sldMkLst>
          <pc:docMk/>
          <pc:sldMk cId="650737131" sldId="340"/>
        </pc:sldMkLst>
        <pc:spChg chg="mod">
          <ac:chgData name="Kate Spreadbury" userId="1232d0a563009100" providerId="LiveId" clId="{E6863501-0FB3-4417-AA70-A08E769F64A5}" dt="2023-11-20T16:35:42.142" v="6938" actId="20577"/>
          <ac:spMkLst>
            <pc:docMk/>
            <pc:sldMk cId="650737131" sldId="340"/>
            <ac:spMk id="2" creationId="{8B263C79-899F-4D24-EED5-FC8EFE787C47}"/>
          </ac:spMkLst>
        </pc:spChg>
      </pc:sldChg>
      <pc:sldChg chg="addSp modSp mod setBg delDesignElem">
        <pc:chgData name="Kate Spreadbury" userId="1232d0a563009100" providerId="LiveId" clId="{E6863501-0FB3-4417-AA70-A08E769F64A5}" dt="2023-11-20T15:46:32.046" v="5013" actId="255"/>
        <pc:sldMkLst>
          <pc:docMk/>
          <pc:sldMk cId="1421887178" sldId="341"/>
        </pc:sldMkLst>
        <pc:spChg chg="mod">
          <ac:chgData name="Kate Spreadbury" userId="1232d0a563009100" providerId="LiveId" clId="{E6863501-0FB3-4417-AA70-A08E769F64A5}" dt="2023-11-20T15:46:32.046" v="5013" actId="255"/>
          <ac:spMkLst>
            <pc:docMk/>
            <pc:sldMk cId="1421887178" sldId="341"/>
            <ac:spMk id="3" creationId="{0C52D49A-E0F2-274C-95C0-6128D2C8970D}"/>
          </ac:spMkLst>
        </pc:spChg>
        <pc:spChg chg="add">
          <ac:chgData name="Kate Spreadbury" userId="1232d0a563009100" providerId="LiveId" clId="{E6863501-0FB3-4417-AA70-A08E769F64A5}" dt="2023-11-20T15:25:42.071" v="3882" actId="26606"/>
          <ac:spMkLst>
            <pc:docMk/>
            <pc:sldMk cId="1421887178" sldId="341"/>
            <ac:spMk id="8" creationId="{F63C748C-967B-4A7B-A90F-3EDD0F485AC6}"/>
          </ac:spMkLst>
        </pc:spChg>
        <pc:spChg chg="add">
          <ac:chgData name="Kate Spreadbury" userId="1232d0a563009100" providerId="LiveId" clId="{E6863501-0FB3-4417-AA70-A08E769F64A5}" dt="2023-11-20T15:25:42.071" v="3882" actId="26606"/>
          <ac:spMkLst>
            <pc:docMk/>
            <pc:sldMk cId="1421887178" sldId="341"/>
            <ac:spMk id="10" creationId="{C0143637-4934-44E4-B909-BAF1E7B27972}"/>
          </ac:spMkLst>
        </pc:spChg>
      </pc:sldChg>
      <pc:sldChg chg="delDesignElem">
        <pc:chgData name="Kate Spreadbury" userId="1232d0a563009100" providerId="LiveId" clId="{E6863501-0FB3-4417-AA70-A08E769F64A5}" dt="2023-11-17T13:47:56.467" v="845"/>
        <pc:sldMkLst>
          <pc:docMk/>
          <pc:sldMk cId="3045944937" sldId="343"/>
        </pc:sldMkLst>
      </pc:sldChg>
      <pc:sldChg chg="addSp modSp mod setBg">
        <pc:chgData name="Kate Spreadbury" userId="1232d0a563009100" providerId="LiveId" clId="{E6863501-0FB3-4417-AA70-A08E769F64A5}" dt="2023-11-20T16:40:35.752" v="6963" actId="255"/>
        <pc:sldMkLst>
          <pc:docMk/>
          <pc:sldMk cId="1303081866" sldId="349"/>
        </pc:sldMkLst>
        <pc:spChg chg="mod">
          <ac:chgData name="Kate Spreadbury" userId="1232d0a563009100" providerId="LiveId" clId="{E6863501-0FB3-4417-AA70-A08E769F64A5}" dt="2023-11-20T16:40:22.196" v="6961" actId="26606"/>
          <ac:spMkLst>
            <pc:docMk/>
            <pc:sldMk cId="1303081866" sldId="349"/>
            <ac:spMk id="2" creationId="{A551F1FB-BF42-9859-3B1D-39BD2B61DA44}"/>
          </ac:spMkLst>
        </pc:spChg>
        <pc:spChg chg="mod">
          <ac:chgData name="Kate Spreadbury" userId="1232d0a563009100" providerId="LiveId" clId="{E6863501-0FB3-4417-AA70-A08E769F64A5}" dt="2023-11-20T16:40:35.752" v="6963" actId="255"/>
          <ac:spMkLst>
            <pc:docMk/>
            <pc:sldMk cId="1303081866" sldId="349"/>
            <ac:spMk id="3" creationId="{AEBBBEDA-ADAC-1964-CC41-A84489027360}"/>
          </ac:spMkLst>
        </pc:spChg>
        <pc:spChg chg="add">
          <ac:chgData name="Kate Spreadbury" userId="1232d0a563009100" providerId="LiveId" clId="{E6863501-0FB3-4417-AA70-A08E769F64A5}" dt="2023-11-20T16:40:22.196" v="6961" actId="26606"/>
          <ac:spMkLst>
            <pc:docMk/>
            <pc:sldMk cId="1303081866" sldId="349"/>
            <ac:spMk id="8" creationId="{F63C748C-967B-4A7B-A90F-3EDD0F485AC6}"/>
          </ac:spMkLst>
        </pc:spChg>
        <pc:spChg chg="add">
          <ac:chgData name="Kate Spreadbury" userId="1232d0a563009100" providerId="LiveId" clId="{E6863501-0FB3-4417-AA70-A08E769F64A5}" dt="2023-11-20T16:40:22.196" v="6961" actId="26606"/>
          <ac:spMkLst>
            <pc:docMk/>
            <pc:sldMk cId="1303081866" sldId="349"/>
            <ac:spMk id="10" creationId="{C0143637-4934-44E4-B909-BAF1E7B27972}"/>
          </ac:spMkLst>
        </pc:spChg>
      </pc:sldChg>
      <pc:sldChg chg="del">
        <pc:chgData name="Kate Spreadbury" userId="1232d0a563009100" providerId="LiveId" clId="{E6863501-0FB3-4417-AA70-A08E769F64A5}" dt="2023-11-20T16:20:19.568" v="6697" actId="2696"/>
        <pc:sldMkLst>
          <pc:docMk/>
          <pc:sldMk cId="1417958002" sldId="350"/>
        </pc:sldMkLst>
      </pc:sldChg>
      <pc:sldChg chg="modSp new mod">
        <pc:chgData name="Kate Spreadbury" userId="1232d0a563009100" providerId="LiveId" clId="{E6863501-0FB3-4417-AA70-A08E769F64A5}" dt="2023-11-20T16:20:57.584" v="6710" actId="207"/>
        <pc:sldMkLst>
          <pc:docMk/>
          <pc:sldMk cId="3422768123" sldId="351"/>
        </pc:sldMkLst>
        <pc:spChg chg="mod">
          <ac:chgData name="Kate Spreadbury" userId="1232d0a563009100" providerId="LiveId" clId="{E6863501-0FB3-4417-AA70-A08E769F64A5}" dt="2023-11-20T16:20:43.362" v="6704" actId="14100"/>
          <ac:spMkLst>
            <pc:docMk/>
            <pc:sldMk cId="3422768123" sldId="351"/>
            <ac:spMk id="2" creationId="{43C85677-E4B4-D5E1-0DB5-343F1D2C403F}"/>
          </ac:spMkLst>
        </pc:spChg>
        <pc:spChg chg="mod">
          <ac:chgData name="Kate Spreadbury" userId="1232d0a563009100" providerId="LiveId" clId="{E6863501-0FB3-4417-AA70-A08E769F64A5}" dt="2023-11-20T16:20:57.584" v="6710" actId="207"/>
          <ac:spMkLst>
            <pc:docMk/>
            <pc:sldMk cId="3422768123" sldId="351"/>
            <ac:spMk id="3" creationId="{76546571-9F4A-A4FB-5F59-14C4A3CA06A3}"/>
          </ac:spMkLst>
        </pc:spChg>
      </pc:sldChg>
      <pc:sldChg chg="addSp delSp modSp new mod setBg">
        <pc:chgData name="Kate Spreadbury" userId="1232d0a563009100" providerId="LiveId" clId="{E6863501-0FB3-4417-AA70-A08E769F64A5}" dt="2023-11-20T12:48:59.836" v="1844" actId="26606"/>
        <pc:sldMkLst>
          <pc:docMk/>
          <pc:sldMk cId="3157751777" sldId="352"/>
        </pc:sldMkLst>
        <pc:spChg chg="mod">
          <ac:chgData name="Kate Spreadbury" userId="1232d0a563009100" providerId="LiveId" clId="{E6863501-0FB3-4417-AA70-A08E769F64A5}" dt="2023-11-20T12:48:59.836" v="1844" actId="26606"/>
          <ac:spMkLst>
            <pc:docMk/>
            <pc:sldMk cId="3157751777" sldId="352"/>
            <ac:spMk id="2" creationId="{C4205CF9-6E50-0506-2F51-38457501B82C}"/>
          </ac:spMkLst>
        </pc:spChg>
        <pc:spChg chg="mod">
          <ac:chgData name="Kate Spreadbury" userId="1232d0a563009100" providerId="LiveId" clId="{E6863501-0FB3-4417-AA70-A08E769F64A5}" dt="2023-11-20T12:48:59.836" v="1844" actId="26606"/>
          <ac:spMkLst>
            <pc:docMk/>
            <pc:sldMk cId="3157751777" sldId="352"/>
            <ac:spMk id="3" creationId="{15E3B33B-3882-262E-E68D-C0983CCBBD65}"/>
          </ac:spMkLst>
        </pc:spChg>
        <pc:spChg chg="mod">
          <ac:chgData name="Kate Spreadbury" userId="1232d0a563009100" providerId="LiveId" clId="{E6863501-0FB3-4417-AA70-A08E769F64A5}" dt="2023-11-20T12:48:59.836" v="1844" actId="26606"/>
          <ac:spMkLst>
            <pc:docMk/>
            <pc:sldMk cId="3157751777" sldId="352"/>
            <ac:spMk id="4" creationId="{B5A0B880-2389-EEB3-7F55-8870074B78EA}"/>
          </ac:spMkLst>
        </pc:spChg>
        <pc:spChg chg="add del">
          <ac:chgData name="Kate Spreadbury" userId="1232d0a563009100" providerId="LiveId" clId="{E6863501-0FB3-4417-AA70-A08E769F64A5}" dt="2023-11-20T12:48:53.555" v="1840" actId="26606"/>
          <ac:spMkLst>
            <pc:docMk/>
            <pc:sldMk cId="3157751777" sldId="352"/>
            <ac:spMk id="10" creationId="{39F5CA04-4AE5-4561-8676-55CA3F7361E2}"/>
          </ac:spMkLst>
        </pc:spChg>
        <pc:spChg chg="add del">
          <ac:chgData name="Kate Spreadbury" userId="1232d0a563009100" providerId="LiveId" clId="{E6863501-0FB3-4417-AA70-A08E769F64A5}" dt="2023-11-20T12:48:53.555" v="1840" actId="26606"/>
          <ac:spMkLst>
            <pc:docMk/>
            <pc:sldMk cId="3157751777" sldId="352"/>
            <ac:spMk id="18" creationId="{77980C74-AF2A-4450-847A-E743B22A26C6}"/>
          </ac:spMkLst>
        </pc:spChg>
        <pc:spChg chg="add del">
          <ac:chgData name="Kate Spreadbury" userId="1232d0a563009100" providerId="LiveId" clId="{E6863501-0FB3-4417-AA70-A08E769F64A5}" dt="2023-11-20T12:48:53.555" v="1840" actId="26606"/>
          <ac:spMkLst>
            <pc:docMk/>
            <pc:sldMk cId="3157751777" sldId="352"/>
            <ac:spMk id="22" creationId="{698C92D5-DA82-49A4-B257-78C3125FA231}"/>
          </ac:spMkLst>
        </pc:spChg>
        <pc:spChg chg="add del">
          <ac:chgData name="Kate Spreadbury" userId="1232d0a563009100" providerId="LiveId" clId="{E6863501-0FB3-4417-AA70-A08E769F64A5}" dt="2023-11-20T12:48:55.319" v="1842" actId="26606"/>
          <ac:spMkLst>
            <pc:docMk/>
            <pc:sldMk cId="3157751777" sldId="352"/>
            <ac:spMk id="24" creationId="{9EE85D1E-6AE6-45FB-8F62-424732BE3A39}"/>
          </ac:spMkLst>
        </pc:spChg>
        <pc:spChg chg="add del">
          <ac:chgData name="Kate Spreadbury" userId="1232d0a563009100" providerId="LiveId" clId="{E6863501-0FB3-4417-AA70-A08E769F64A5}" dt="2023-11-20T12:48:55.319" v="1842" actId="26606"/>
          <ac:spMkLst>
            <pc:docMk/>
            <pc:sldMk cId="3157751777" sldId="352"/>
            <ac:spMk id="25" creationId="{39F5CA04-4AE5-4561-8676-55CA3F7361E2}"/>
          </ac:spMkLst>
        </pc:spChg>
        <pc:spChg chg="add del">
          <ac:chgData name="Kate Spreadbury" userId="1232d0a563009100" providerId="LiveId" clId="{E6863501-0FB3-4417-AA70-A08E769F64A5}" dt="2023-11-20T12:48:55.319" v="1842" actId="26606"/>
          <ac:spMkLst>
            <pc:docMk/>
            <pc:sldMk cId="3157751777" sldId="352"/>
            <ac:spMk id="31" creationId="{83E94E3B-CFA4-455A-9673-F46D27D1FD2D}"/>
          </ac:spMkLst>
        </pc:spChg>
        <pc:spChg chg="add del">
          <ac:chgData name="Kate Spreadbury" userId="1232d0a563009100" providerId="LiveId" clId="{E6863501-0FB3-4417-AA70-A08E769F64A5}" dt="2023-11-20T12:48:55.319" v="1842" actId="26606"/>
          <ac:spMkLst>
            <pc:docMk/>
            <pc:sldMk cId="3157751777" sldId="352"/>
            <ac:spMk id="32" creationId="{5F71B8AF-24E1-4CE5-BB2F-6872EEC22ED8}"/>
          </ac:spMkLst>
        </pc:spChg>
        <pc:spChg chg="add del">
          <ac:chgData name="Kate Spreadbury" userId="1232d0a563009100" providerId="LiveId" clId="{E6863501-0FB3-4417-AA70-A08E769F64A5}" dt="2023-11-20T12:48:59.836" v="1844" actId="26606"/>
          <ac:spMkLst>
            <pc:docMk/>
            <pc:sldMk cId="3157751777" sldId="352"/>
            <ac:spMk id="35" creationId="{39F5CA04-4AE5-4561-8676-55CA3F7361E2}"/>
          </ac:spMkLst>
        </pc:spChg>
        <pc:picChg chg="add del">
          <ac:chgData name="Kate Spreadbury" userId="1232d0a563009100" providerId="LiveId" clId="{E6863501-0FB3-4417-AA70-A08E769F64A5}" dt="2023-11-20T12:48:53.555" v="1840" actId="26606"/>
          <ac:picMkLst>
            <pc:docMk/>
            <pc:sldMk cId="3157751777" sldId="352"/>
            <ac:picMk id="12" creationId="{010F1679-CFC3-4BCE-98A3-B5EFE23B93B5}"/>
          </ac:picMkLst>
        </pc:picChg>
        <pc:picChg chg="add del">
          <ac:chgData name="Kate Spreadbury" userId="1232d0a563009100" providerId="LiveId" clId="{E6863501-0FB3-4417-AA70-A08E769F64A5}" dt="2023-11-20T12:48:55.319" v="1842" actId="26606"/>
          <ac:picMkLst>
            <pc:docMk/>
            <pc:sldMk cId="3157751777" sldId="352"/>
            <ac:picMk id="27" creationId="{010F1679-CFC3-4BCE-98A3-B5EFE23B93B5}"/>
          </ac:picMkLst>
        </pc:picChg>
        <pc:picChg chg="add del">
          <ac:chgData name="Kate Spreadbury" userId="1232d0a563009100" providerId="LiveId" clId="{E6863501-0FB3-4417-AA70-A08E769F64A5}" dt="2023-11-20T12:48:55.319" v="1842" actId="26606"/>
          <ac:picMkLst>
            <pc:docMk/>
            <pc:sldMk cId="3157751777" sldId="352"/>
            <ac:picMk id="28" creationId="{46827CF0-2230-41FD-8518-1B5AD476908B}"/>
          </ac:picMkLst>
        </pc:picChg>
        <pc:picChg chg="add del">
          <ac:chgData name="Kate Spreadbury" userId="1232d0a563009100" providerId="LiveId" clId="{E6863501-0FB3-4417-AA70-A08E769F64A5}" dt="2023-11-20T12:48:59.836" v="1844" actId="26606"/>
          <ac:picMkLst>
            <pc:docMk/>
            <pc:sldMk cId="3157751777" sldId="352"/>
            <ac:picMk id="36" creationId="{010F1679-CFC3-4BCE-98A3-B5EFE23B93B5}"/>
          </ac:picMkLst>
        </pc:picChg>
        <pc:cxnChg chg="add del">
          <ac:chgData name="Kate Spreadbury" userId="1232d0a563009100" providerId="LiveId" clId="{E6863501-0FB3-4417-AA70-A08E769F64A5}" dt="2023-11-20T12:48:53.555" v="1840" actId="26606"/>
          <ac:cxnSpMkLst>
            <pc:docMk/>
            <pc:sldMk cId="3157751777" sldId="352"/>
            <ac:cxnSpMk id="14" creationId="{2721788B-AA9B-419E-9D39-E0F271859BA8}"/>
          </ac:cxnSpMkLst>
        </pc:cxnChg>
        <pc:cxnChg chg="add del">
          <ac:chgData name="Kate Spreadbury" userId="1232d0a563009100" providerId="LiveId" clId="{E6863501-0FB3-4417-AA70-A08E769F64A5}" dt="2023-11-20T12:48:53.555" v="1840" actId="26606"/>
          <ac:cxnSpMkLst>
            <pc:docMk/>
            <pc:sldMk cId="3157751777" sldId="352"/>
            <ac:cxnSpMk id="16" creationId="{4B25ACC8-4517-494C-A678-849320FE3293}"/>
          </ac:cxnSpMkLst>
        </pc:cxnChg>
        <pc:cxnChg chg="add del">
          <ac:chgData name="Kate Spreadbury" userId="1232d0a563009100" providerId="LiveId" clId="{E6863501-0FB3-4417-AA70-A08E769F64A5}" dt="2023-11-20T12:48:53.555" v="1840" actId="26606"/>
          <ac:cxnSpMkLst>
            <pc:docMk/>
            <pc:sldMk cId="3157751777" sldId="352"/>
            <ac:cxnSpMk id="20" creationId="{E9CE1AD2-68C8-4D23-BCA6-A6714F325DAF}"/>
          </ac:cxnSpMkLst>
        </pc:cxnChg>
        <pc:cxnChg chg="add del">
          <ac:chgData name="Kate Spreadbury" userId="1232d0a563009100" providerId="LiveId" clId="{E6863501-0FB3-4417-AA70-A08E769F64A5}" dt="2023-11-20T12:48:55.319" v="1842" actId="26606"/>
          <ac:cxnSpMkLst>
            <pc:docMk/>
            <pc:sldMk cId="3157751777" sldId="352"/>
            <ac:cxnSpMk id="26" creationId="{6EC9DAD0-4276-4BDF-80D8-C985DFED0EC7}"/>
          </ac:cxnSpMkLst>
        </pc:cxnChg>
        <pc:cxnChg chg="add del">
          <ac:chgData name="Kate Spreadbury" userId="1232d0a563009100" providerId="LiveId" clId="{E6863501-0FB3-4417-AA70-A08E769F64A5}" dt="2023-11-20T12:48:55.319" v="1842" actId="26606"/>
          <ac:cxnSpMkLst>
            <pc:docMk/>
            <pc:sldMk cId="3157751777" sldId="352"/>
            <ac:cxnSpMk id="29" creationId="{2721788B-AA9B-419E-9D39-E0F271859BA8}"/>
          </ac:cxnSpMkLst>
        </pc:cxnChg>
        <pc:cxnChg chg="add del">
          <ac:chgData name="Kate Spreadbury" userId="1232d0a563009100" providerId="LiveId" clId="{E6863501-0FB3-4417-AA70-A08E769F64A5}" dt="2023-11-20T12:48:55.319" v="1842" actId="26606"/>
          <ac:cxnSpMkLst>
            <pc:docMk/>
            <pc:sldMk cId="3157751777" sldId="352"/>
            <ac:cxnSpMk id="30" creationId="{4B25ACC8-4517-494C-A678-849320FE3293}"/>
          </ac:cxnSpMkLst>
        </pc:cxnChg>
        <pc:cxnChg chg="add del">
          <ac:chgData name="Kate Spreadbury" userId="1232d0a563009100" providerId="LiveId" clId="{E6863501-0FB3-4417-AA70-A08E769F64A5}" dt="2023-11-20T12:48:55.319" v="1842" actId="26606"/>
          <ac:cxnSpMkLst>
            <pc:docMk/>
            <pc:sldMk cId="3157751777" sldId="352"/>
            <ac:cxnSpMk id="33" creationId="{633E6928-1881-40F9-942A-64C25008A355}"/>
          </ac:cxnSpMkLst>
        </pc:cxnChg>
        <pc:cxnChg chg="add del">
          <ac:chgData name="Kate Spreadbury" userId="1232d0a563009100" providerId="LiveId" clId="{E6863501-0FB3-4417-AA70-A08E769F64A5}" dt="2023-11-20T12:48:59.836" v="1844" actId="26606"/>
          <ac:cxnSpMkLst>
            <pc:docMk/>
            <pc:sldMk cId="3157751777" sldId="352"/>
            <ac:cxnSpMk id="37" creationId="{2721788B-AA9B-419E-9D39-E0F271859BA8}"/>
          </ac:cxnSpMkLst>
        </pc:cxnChg>
        <pc:cxnChg chg="add del">
          <ac:chgData name="Kate Spreadbury" userId="1232d0a563009100" providerId="LiveId" clId="{E6863501-0FB3-4417-AA70-A08E769F64A5}" dt="2023-11-20T12:48:59.836" v="1844" actId="26606"/>
          <ac:cxnSpMkLst>
            <pc:docMk/>
            <pc:sldMk cId="3157751777" sldId="352"/>
            <ac:cxnSpMk id="38" creationId="{4B25ACC8-4517-494C-A678-849320FE3293}"/>
          </ac:cxnSpMkLst>
        </pc:cxnChg>
      </pc:sldChg>
      <pc:sldChg chg="modSp new del mod">
        <pc:chgData name="Kate Spreadbury" userId="1232d0a563009100" providerId="LiveId" clId="{E6863501-0FB3-4417-AA70-A08E769F64A5}" dt="2023-11-20T12:43:25.577" v="1731" actId="2696"/>
        <pc:sldMkLst>
          <pc:docMk/>
          <pc:sldMk cId="3544500100" sldId="352"/>
        </pc:sldMkLst>
        <pc:spChg chg="mod">
          <ac:chgData name="Kate Spreadbury" userId="1232d0a563009100" providerId="LiveId" clId="{E6863501-0FB3-4417-AA70-A08E769F64A5}" dt="2023-11-20T12:43:15.918" v="1730" actId="1076"/>
          <ac:spMkLst>
            <pc:docMk/>
            <pc:sldMk cId="3544500100" sldId="352"/>
            <ac:spMk id="2" creationId="{52CFD92D-152E-7D5E-DC85-029B260AB44E}"/>
          </ac:spMkLst>
        </pc:spChg>
      </pc:sldChg>
      <pc:sldChg chg="addSp delSp modSp new mod setBg">
        <pc:chgData name="Kate Spreadbury" userId="1232d0a563009100" providerId="LiveId" clId="{E6863501-0FB3-4417-AA70-A08E769F64A5}" dt="2023-11-20T16:35:08.074" v="6915" actId="27636"/>
        <pc:sldMkLst>
          <pc:docMk/>
          <pc:sldMk cId="4254453743" sldId="353"/>
        </pc:sldMkLst>
        <pc:spChg chg="mod">
          <ac:chgData name="Kate Spreadbury" userId="1232d0a563009100" providerId="LiveId" clId="{E6863501-0FB3-4417-AA70-A08E769F64A5}" dt="2023-11-20T16:34:54.616" v="6911" actId="26606"/>
          <ac:spMkLst>
            <pc:docMk/>
            <pc:sldMk cId="4254453743" sldId="353"/>
            <ac:spMk id="2" creationId="{47CC0102-F7DD-FC52-F8FB-82517A35D90E}"/>
          </ac:spMkLst>
        </pc:spChg>
        <pc:spChg chg="add del mod">
          <ac:chgData name="Kate Spreadbury" userId="1232d0a563009100" providerId="LiveId" clId="{E6863501-0FB3-4417-AA70-A08E769F64A5}" dt="2023-11-20T16:34:54.616" v="6911" actId="26606"/>
          <ac:spMkLst>
            <pc:docMk/>
            <pc:sldMk cId="4254453743" sldId="353"/>
            <ac:spMk id="3" creationId="{9744D7A4-77F8-DA31-2030-50C4A36E6F4D}"/>
          </ac:spMkLst>
        </pc:spChg>
        <pc:spChg chg="add">
          <ac:chgData name="Kate Spreadbury" userId="1232d0a563009100" providerId="LiveId" clId="{E6863501-0FB3-4417-AA70-A08E769F64A5}" dt="2023-11-20T16:34:54.616" v="6911" actId="26606"/>
          <ac:spMkLst>
            <pc:docMk/>
            <pc:sldMk cId="4254453743" sldId="353"/>
            <ac:spMk id="8" creationId="{29C51009-A09A-4689-8E6C-F8FC99E6A840}"/>
          </ac:spMkLst>
        </pc:spChg>
        <pc:spChg chg="add del">
          <ac:chgData name="Kate Spreadbury" userId="1232d0a563009100" providerId="LiveId" clId="{E6863501-0FB3-4417-AA70-A08E769F64A5}" dt="2023-11-20T16:34:49.976" v="6908" actId="26606"/>
          <ac:spMkLst>
            <pc:docMk/>
            <pc:sldMk cId="4254453743" sldId="353"/>
            <ac:spMk id="9" creationId="{77980C74-AF2A-4450-847A-E743B22A26C6}"/>
          </ac:spMkLst>
        </pc:spChg>
        <pc:spChg chg="add del">
          <ac:chgData name="Kate Spreadbury" userId="1232d0a563009100" providerId="LiveId" clId="{E6863501-0FB3-4417-AA70-A08E769F64A5}" dt="2023-11-20T16:34:49.976" v="6908" actId="26606"/>
          <ac:spMkLst>
            <pc:docMk/>
            <pc:sldMk cId="4254453743" sldId="353"/>
            <ac:spMk id="13" creationId="{698C92D5-DA82-49A4-B257-78C3125FA231}"/>
          </ac:spMkLst>
        </pc:spChg>
        <pc:spChg chg="add del">
          <ac:chgData name="Kate Spreadbury" userId="1232d0a563009100" providerId="LiveId" clId="{E6863501-0FB3-4417-AA70-A08E769F64A5}" dt="2023-11-20T16:34:54.616" v="6910" actId="26606"/>
          <ac:spMkLst>
            <pc:docMk/>
            <pc:sldMk cId="4254453743" sldId="353"/>
            <ac:spMk id="16" creationId="{9B6A1B59-9557-46ED-AF15-9FA7811DC074}"/>
          </ac:spMkLst>
        </pc:spChg>
        <pc:spChg chg="add del">
          <ac:chgData name="Kate Spreadbury" userId="1232d0a563009100" providerId="LiveId" clId="{E6863501-0FB3-4417-AA70-A08E769F64A5}" dt="2023-11-20T16:34:54.616" v="6910" actId="26606"/>
          <ac:spMkLst>
            <pc:docMk/>
            <pc:sldMk cId="4254453743" sldId="353"/>
            <ac:spMk id="20" creationId="{6E3BF814-708D-43D6-A62D-54B2DB14DE75}"/>
          </ac:spMkLst>
        </pc:spChg>
        <pc:spChg chg="add del">
          <ac:chgData name="Kate Spreadbury" userId="1232d0a563009100" providerId="LiveId" clId="{E6863501-0FB3-4417-AA70-A08E769F64A5}" dt="2023-11-20T16:34:54.616" v="6910" actId="26606"/>
          <ac:spMkLst>
            <pc:docMk/>
            <pc:sldMk cId="4254453743" sldId="353"/>
            <ac:spMk id="21" creationId="{9744D7A4-77F8-DA31-2030-50C4A36E6F4D}"/>
          </ac:spMkLst>
        </pc:spChg>
        <pc:spChg chg="add mod">
          <ac:chgData name="Kate Spreadbury" userId="1232d0a563009100" providerId="LiveId" clId="{E6863501-0FB3-4417-AA70-A08E769F64A5}" dt="2023-11-20T16:35:08.074" v="6915" actId="27636"/>
          <ac:spMkLst>
            <pc:docMk/>
            <pc:sldMk cId="4254453743" sldId="353"/>
            <ac:spMk id="23" creationId="{9744D7A4-77F8-DA31-2030-50C4A36E6F4D}"/>
          </ac:spMkLst>
        </pc:spChg>
        <pc:graphicFrameChg chg="add del">
          <ac:chgData name="Kate Spreadbury" userId="1232d0a563009100" providerId="LiveId" clId="{E6863501-0FB3-4417-AA70-A08E769F64A5}" dt="2023-11-20T16:34:49.976" v="6908" actId="26606"/>
          <ac:graphicFrameMkLst>
            <pc:docMk/>
            <pc:sldMk cId="4254453743" sldId="353"/>
            <ac:graphicFrameMk id="5" creationId="{905A5325-5FFF-2061-ED33-14ACCEFCC55C}"/>
          </ac:graphicFrameMkLst>
        </pc:graphicFrameChg>
        <pc:picChg chg="add del">
          <ac:chgData name="Kate Spreadbury" userId="1232d0a563009100" providerId="LiveId" clId="{E6863501-0FB3-4417-AA70-A08E769F64A5}" dt="2023-11-20T16:34:54.616" v="6910" actId="26606"/>
          <ac:picMkLst>
            <pc:docMk/>
            <pc:sldMk cId="4254453743" sldId="353"/>
            <ac:picMk id="15" creationId="{80C0F1BA-2DF1-4BA9-985B-1A0126C6A64E}"/>
          </ac:picMkLst>
        </pc:picChg>
        <pc:picChg chg="add del">
          <ac:chgData name="Kate Spreadbury" userId="1232d0a563009100" providerId="LiveId" clId="{E6863501-0FB3-4417-AA70-A08E769F64A5}" dt="2023-11-20T16:34:54.616" v="6910" actId="26606"/>
          <ac:picMkLst>
            <pc:docMk/>
            <pc:sldMk cId="4254453743" sldId="353"/>
            <ac:picMk id="18" creationId="{9264E146-4881-B2C2-3902-EC46422969A7}"/>
          </ac:picMkLst>
        </pc:picChg>
        <pc:cxnChg chg="add">
          <ac:chgData name="Kate Spreadbury" userId="1232d0a563009100" providerId="LiveId" clId="{E6863501-0FB3-4417-AA70-A08E769F64A5}" dt="2023-11-20T16:34:54.616" v="6911" actId="26606"/>
          <ac:cxnSpMkLst>
            <pc:docMk/>
            <pc:sldMk cId="4254453743" sldId="353"/>
            <ac:cxnSpMk id="10" creationId="{9EC65442-F244-409C-BF44-C5D6472E810A}"/>
          </ac:cxnSpMkLst>
        </pc:cxnChg>
        <pc:cxnChg chg="add del">
          <ac:chgData name="Kate Spreadbury" userId="1232d0a563009100" providerId="LiveId" clId="{E6863501-0FB3-4417-AA70-A08E769F64A5}" dt="2023-11-20T16:34:49.976" v="6908" actId="26606"/>
          <ac:cxnSpMkLst>
            <pc:docMk/>
            <pc:sldMk cId="4254453743" sldId="353"/>
            <ac:cxnSpMk id="11" creationId="{E9CE1AD2-68C8-4D23-BCA6-A6714F325DAF}"/>
          </ac:cxnSpMkLst>
        </pc:cxnChg>
        <pc:cxnChg chg="add del">
          <ac:chgData name="Kate Spreadbury" userId="1232d0a563009100" providerId="LiveId" clId="{E6863501-0FB3-4417-AA70-A08E769F64A5}" dt="2023-11-20T16:34:54.616" v="6910" actId="26606"/>
          <ac:cxnSpMkLst>
            <pc:docMk/>
            <pc:sldMk cId="4254453743" sldId="353"/>
            <ac:cxnSpMk id="17" creationId="{DB4CC650-F3AE-47ED-96D9-DD4CB94CA834}"/>
          </ac:cxnSpMkLst>
        </pc:cxnChg>
        <pc:cxnChg chg="add del">
          <ac:chgData name="Kate Spreadbury" userId="1232d0a563009100" providerId="LiveId" clId="{E6863501-0FB3-4417-AA70-A08E769F64A5}" dt="2023-11-20T16:34:54.616" v="6910" actId="26606"/>
          <ac:cxnSpMkLst>
            <pc:docMk/>
            <pc:sldMk cId="4254453743" sldId="353"/>
            <ac:cxnSpMk id="19" creationId="{84169457-B7C6-4D50-8B14-C9A373623846}"/>
          </ac:cxnSpMkLst>
        </pc:cxnChg>
      </pc:sldChg>
      <pc:sldChg chg="modSp new mod">
        <pc:chgData name="Kate Spreadbury" userId="1232d0a563009100" providerId="LiveId" clId="{E6863501-0FB3-4417-AA70-A08E769F64A5}" dt="2023-11-20T16:36:00.130" v="6948" actId="6549"/>
        <pc:sldMkLst>
          <pc:docMk/>
          <pc:sldMk cId="1920446294" sldId="354"/>
        </pc:sldMkLst>
        <pc:spChg chg="mod">
          <ac:chgData name="Kate Spreadbury" userId="1232d0a563009100" providerId="LiveId" clId="{E6863501-0FB3-4417-AA70-A08E769F64A5}" dt="2023-11-20T16:36:00.130" v="6948" actId="6549"/>
          <ac:spMkLst>
            <pc:docMk/>
            <pc:sldMk cId="1920446294" sldId="354"/>
            <ac:spMk id="2" creationId="{3BB3BFDD-77D5-E592-1353-2BC58FAC42A1}"/>
          </ac:spMkLst>
        </pc:spChg>
        <pc:spChg chg="mod">
          <ac:chgData name="Kate Spreadbury" userId="1232d0a563009100" providerId="LiveId" clId="{E6863501-0FB3-4417-AA70-A08E769F64A5}" dt="2023-11-20T15:17:58.716" v="3804" actId="2711"/>
          <ac:spMkLst>
            <pc:docMk/>
            <pc:sldMk cId="1920446294" sldId="354"/>
            <ac:spMk id="3" creationId="{30604C0C-02C8-3B65-8370-812DE722A47A}"/>
          </ac:spMkLst>
        </pc:spChg>
        <pc:spChg chg="mod">
          <ac:chgData name="Kate Spreadbury" userId="1232d0a563009100" providerId="LiveId" clId="{E6863501-0FB3-4417-AA70-A08E769F64A5}" dt="2023-11-20T15:25:27.553" v="3881" actId="255"/>
          <ac:spMkLst>
            <pc:docMk/>
            <pc:sldMk cId="1920446294" sldId="354"/>
            <ac:spMk id="4" creationId="{9826823D-B671-9B8C-3F04-271381EC3A8F}"/>
          </ac:spMkLst>
        </pc:spChg>
        <pc:spChg chg="mod">
          <ac:chgData name="Kate Spreadbury" userId="1232d0a563009100" providerId="LiveId" clId="{E6863501-0FB3-4417-AA70-A08E769F64A5}" dt="2023-11-20T15:17:50.836" v="3803" actId="2711"/>
          <ac:spMkLst>
            <pc:docMk/>
            <pc:sldMk cId="1920446294" sldId="354"/>
            <ac:spMk id="5" creationId="{E5E2B69F-CAF4-933E-5EE6-5421E6FB1355}"/>
          </ac:spMkLst>
        </pc:spChg>
        <pc:spChg chg="mod">
          <ac:chgData name="Kate Spreadbury" userId="1232d0a563009100" providerId="LiveId" clId="{E6863501-0FB3-4417-AA70-A08E769F64A5}" dt="2023-11-20T15:25:18.074" v="3880" actId="255"/>
          <ac:spMkLst>
            <pc:docMk/>
            <pc:sldMk cId="1920446294" sldId="354"/>
            <ac:spMk id="6" creationId="{52F06691-0A65-7224-79F4-0E3512975EA9}"/>
          </ac:spMkLst>
        </pc:spChg>
      </pc:sldChg>
      <pc:sldChg chg="modSp new del mod">
        <pc:chgData name="Kate Spreadbury" userId="1232d0a563009100" providerId="LiveId" clId="{E6863501-0FB3-4417-AA70-A08E769F64A5}" dt="2023-11-20T15:16:27.239" v="3715" actId="2696"/>
        <pc:sldMkLst>
          <pc:docMk/>
          <pc:sldMk cId="4241852236" sldId="354"/>
        </pc:sldMkLst>
        <pc:spChg chg="mod">
          <ac:chgData name="Kate Spreadbury" userId="1232d0a563009100" providerId="LiveId" clId="{E6863501-0FB3-4417-AA70-A08E769F64A5}" dt="2023-11-20T15:16:18.931" v="3714" actId="20577"/>
          <ac:spMkLst>
            <pc:docMk/>
            <pc:sldMk cId="4241852236" sldId="354"/>
            <ac:spMk id="2" creationId="{49670989-3DF9-23DC-74C2-919A53796637}"/>
          </ac:spMkLst>
        </pc:spChg>
      </pc:sldChg>
      <pc:sldChg chg="addSp delSp modSp new mod ord setBg">
        <pc:chgData name="Kate Spreadbury" userId="1232d0a563009100" providerId="LiveId" clId="{E6863501-0FB3-4417-AA70-A08E769F64A5}" dt="2023-11-20T16:39:19.778" v="6960" actId="255"/>
        <pc:sldMkLst>
          <pc:docMk/>
          <pc:sldMk cId="3734552281" sldId="355"/>
        </pc:sldMkLst>
        <pc:spChg chg="mod">
          <ac:chgData name="Kate Spreadbury" userId="1232d0a563009100" providerId="LiveId" clId="{E6863501-0FB3-4417-AA70-A08E769F64A5}" dt="2023-11-20T16:39:06.384" v="6959" actId="26606"/>
          <ac:spMkLst>
            <pc:docMk/>
            <pc:sldMk cId="3734552281" sldId="355"/>
            <ac:spMk id="2" creationId="{16EDE19B-CDA5-EB18-C70C-0F84B8A37DAA}"/>
          </ac:spMkLst>
        </pc:spChg>
        <pc:spChg chg="add del mod">
          <ac:chgData name="Kate Spreadbury" userId="1232d0a563009100" providerId="LiveId" clId="{E6863501-0FB3-4417-AA70-A08E769F64A5}" dt="2023-11-20T16:39:06.384" v="6959" actId="26606"/>
          <ac:spMkLst>
            <pc:docMk/>
            <pc:sldMk cId="3734552281" sldId="355"/>
            <ac:spMk id="3" creationId="{FCDCD86A-9189-410F-CC91-0ABB41E88CC1}"/>
          </ac:spMkLst>
        </pc:spChg>
        <pc:spChg chg="add del">
          <ac:chgData name="Kate Spreadbury" userId="1232d0a563009100" providerId="LiveId" clId="{E6863501-0FB3-4417-AA70-A08E769F64A5}" dt="2023-11-20T16:39:06.384" v="6958" actId="26606"/>
          <ac:spMkLst>
            <pc:docMk/>
            <pc:sldMk cId="3734552281" sldId="355"/>
            <ac:spMk id="9" creationId="{83E94E3B-CFA4-455A-9673-F46D27D1FD2D}"/>
          </ac:spMkLst>
        </pc:spChg>
        <pc:spChg chg="add">
          <ac:chgData name="Kate Spreadbury" userId="1232d0a563009100" providerId="LiveId" clId="{E6863501-0FB3-4417-AA70-A08E769F64A5}" dt="2023-11-20T16:39:06.384" v="6959" actId="26606"/>
          <ac:spMkLst>
            <pc:docMk/>
            <pc:sldMk cId="3734552281" sldId="355"/>
            <ac:spMk id="10" creationId="{4568A54B-9065-40B2-8753-8E0288E828A3}"/>
          </ac:spMkLst>
        </pc:spChg>
        <pc:spChg chg="add del">
          <ac:chgData name="Kate Spreadbury" userId="1232d0a563009100" providerId="LiveId" clId="{E6863501-0FB3-4417-AA70-A08E769F64A5}" dt="2023-11-20T16:39:06.384" v="6958" actId="26606"/>
          <ac:spMkLst>
            <pc:docMk/>
            <pc:sldMk cId="3734552281" sldId="355"/>
            <ac:spMk id="11" creationId="{5F71B8AF-24E1-4CE5-BB2F-6872EEC22ED8}"/>
          </ac:spMkLst>
        </pc:spChg>
        <pc:spChg chg="add">
          <ac:chgData name="Kate Spreadbury" userId="1232d0a563009100" providerId="LiveId" clId="{E6863501-0FB3-4417-AA70-A08E769F64A5}" dt="2023-11-20T16:39:06.384" v="6959" actId="26606"/>
          <ac:spMkLst>
            <pc:docMk/>
            <pc:sldMk cId="3734552281" sldId="355"/>
            <ac:spMk id="14" creationId="{A2BED43D-FF5E-4233-9D4F-A509B56034A5}"/>
          </ac:spMkLst>
        </pc:spChg>
        <pc:spChg chg="add del">
          <ac:chgData name="Kate Spreadbury" userId="1232d0a563009100" providerId="LiveId" clId="{E6863501-0FB3-4417-AA70-A08E769F64A5}" dt="2023-11-20T16:39:06.384" v="6958" actId="26606"/>
          <ac:spMkLst>
            <pc:docMk/>
            <pc:sldMk cId="3734552281" sldId="355"/>
            <ac:spMk id="15" creationId="{9EE85D1E-6AE6-45FB-8F62-424732BE3A39}"/>
          </ac:spMkLst>
        </pc:spChg>
        <pc:spChg chg="add mod">
          <ac:chgData name="Kate Spreadbury" userId="1232d0a563009100" providerId="LiveId" clId="{E6863501-0FB3-4417-AA70-A08E769F64A5}" dt="2023-11-20T16:39:19.778" v="6960" actId="255"/>
          <ac:spMkLst>
            <pc:docMk/>
            <pc:sldMk cId="3734552281" sldId="355"/>
            <ac:spMk id="21" creationId="{FCDCD86A-9189-410F-CC91-0ABB41E88CC1}"/>
          </ac:spMkLst>
        </pc:spChg>
        <pc:graphicFrameChg chg="add del">
          <ac:chgData name="Kate Spreadbury" userId="1232d0a563009100" providerId="LiveId" clId="{E6863501-0FB3-4417-AA70-A08E769F64A5}" dt="2023-11-20T16:39:06.384" v="6958" actId="26606"/>
          <ac:graphicFrameMkLst>
            <pc:docMk/>
            <pc:sldMk cId="3734552281" sldId="355"/>
            <ac:graphicFrameMk id="5" creationId="{341BF52E-362A-FB4C-62AD-A9E8A196A925}"/>
          </ac:graphicFrameMkLst>
        </pc:graphicFrameChg>
        <pc:picChg chg="add">
          <ac:chgData name="Kate Spreadbury" userId="1232d0a563009100" providerId="LiveId" clId="{E6863501-0FB3-4417-AA70-A08E769F64A5}" dt="2023-11-20T16:39:06.384" v="6959" actId="26606"/>
          <ac:picMkLst>
            <pc:docMk/>
            <pc:sldMk cId="3734552281" sldId="355"/>
            <ac:picMk id="7" creationId="{244CDEA2-9181-6FF5-AA4E-248EB4E68381}"/>
          </ac:picMkLst>
        </pc:picChg>
        <pc:picChg chg="add">
          <ac:chgData name="Kate Spreadbury" userId="1232d0a563009100" providerId="LiveId" clId="{E6863501-0FB3-4417-AA70-A08E769F64A5}" dt="2023-11-20T16:39:06.384" v="6959" actId="26606"/>
          <ac:picMkLst>
            <pc:docMk/>
            <pc:sldMk cId="3734552281" sldId="355"/>
            <ac:picMk id="16" creationId="{051D0F8B-A6FE-4009-88A1-49ABE7CEF2AC}"/>
          </ac:picMkLst>
        </pc:picChg>
        <pc:picChg chg="add del">
          <ac:chgData name="Kate Spreadbury" userId="1232d0a563009100" providerId="LiveId" clId="{E6863501-0FB3-4417-AA70-A08E769F64A5}" dt="2023-11-20T16:39:06.384" v="6958" actId="26606"/>
          <ac:picMkLst>
            <pc:docMk/>
            <pc:sldMk cId="3734552281" sldId="355"/>
            <ac:picMk id="19" creationId="{46827CF0-2230-41FD-8518-1B5AD476908B}"/>
          </ac:picMkLst>
        </pc:picChg>
        <pc:cxnChg chg="add">
          <ac:chgData name="Kate Spreadbury" userId="1232d0a563009100" providerId="LiveId" clId="{E6863501-0FB3-4417-AA70-A08E769F64A5}" dt="2023-11-20T16:39:06.384" v="6959" actId="26606"/>
          <ac:cxnSpMkLst>
            <pc:docMk/>
            <pc:sldMk cId="3734552281" sldId="355"/>
            <ac:cxnSpMk id="12" creationId="{515F3B72-790F-4B1A-90DE-5EC31C829B9E}"/>
          </ac:cxnSpMkLst>
        </pc:cxnChg>
        <pc:cxnChg chg="add del">
          <ac:chgData name="Kate Spreadbury" userId="1232d0a563009100" providerId="LiveId" clId="{E6863501-0FB3-4417-AA70-A08E769F64A5}" dt="2023-11-20T16:39:06.384" v="6958" actId="26606"/>
          <ac:cxnSpMkLst>
            <pc:docMk/>
            <pc:sldMk cId="3734552281" sldId="355"/>
            <ac:cxnSpMk id="13" creationId="{633E6928-1881-40F9-942A-64C25008A355}"/>
          </ac:cxnSpMkLst>
        </pc:cxnChg>
        <pc:cxnChg chg="add del">
          <ac:chgData name="Kate Spreadbury" userId="1232d0a563009100" providerId="LiveId" clId="{E6863501-0FB3-4417-AA70-A08E769F64A5}" dt="2023-11-20T16:39:06.384" v="6958" actId="26606"/>
          <ac:cxnSpMkLst>
            <pc:docMk/>
            <pc:sldMk cId="3734552281" sldId="355"/>
            <ac:cxnSpMk id="17" creationId="{6EC9DAD0-4276-4BDF-80D8-C985DFED0EC7}"/>
          </ac:cxnSpMkLst>
        </pc:cxnChg>
        <pc:cxnChg chg="add">
          <ac:chgData name="Kate Spreadbury" userId="1232d0a563009100" providerId="LiveId" clId="{E6863501-0FB3-4417-AA70-A08E769F64A5}" dt="2023-11-20T16:39:06.384" v="6959" actId="26606"/>
          <ac:cxnSpMkLst>
            <pc:docMk/>
            <pc:sldMk cId="3734552281" sldId="355"/>
            <ac:cxnSpMk id="18" creationId="{4C5057B3-E936-43A2-9EEE-514EF0434FE2}"/>
          </ac:cxnSpMkLst>
        </pc:cxnChg>
      </pc:sldChg>
      <pc:sldChg chg="addSp modSp new mod setBg">
        <pc:chgData name="Kate Spreadbury" userId="1232d0a563009100" providerId="LiveId" clId="{E6863501-0FB3-4417-AA70-A08E769F64A5}" dt="2023-11-21T13:07:45.732" v="7280" actId="20577"/>
        <pc:sldMkLst>
          <pc:docMk/>
          <pc:sldMk cId="3405222529" sldId="356"/>
        </pc:sldMkLst>
        <pc:spChg chg="mod">
          <ac:chgData name="Kate Spreadbury" userId="1232d0a563009100" providerId="LiveId" clId="{E6863501-0FB3-4417-AA70-A08E769F64A5}" dt="2023-11-20T16:31:52.803" v="6881" actId="26606"/>
          <ac:spMkLst>
            <pc:docMk/>
            <pc:sldMk cId="3405222529" sldId="356"/>
            <ac:spMk id="2" creationId="{80A5FC89-A11C-14E6-8740-47337F746C71}"/>
          </ac:spMkLst>
        </pc:spChg>
        <pc:spChg chg="mod">
          <ac:chgData name="Kate Spreadbury" userId="1232d0a563009100" providerId="LiveId" clId="{E6863501-0FB3-4417-AA70-A08E769F64A5}" dt="2023-11-21T13:07:45.732" v="7280" actId="20577"/>
          <ac:spMkLst>
            <pc:docMk/>
            <pc:sldMk cId="3405222529" sldId="356"/>
            <ac:spMk id="3" creationId="{3FF1EBB1-378A-E084-7E46-AE33614488A7}"/>
          </ac:spMkLst>
        </pc:spChg>
        <pc:spChg chg="add">
          <ac:chgData name="Kate Spreadbury" userId="1232d0a563009100" providerId="LiveId" clId="{E6863501-0FB3-4417-AA70-A08E769F64A5}" dt="2023-11-20T16:31:52.803" v="6881" actId="26606"/>
          <ac:spMkLst>
            <pc:docMk/>
            <pc:sldMk cId="3405222529" sldId="356"/>
            <ac:spMk id="8" creationId="{29C51009-A09A-4689-8E6C-F8FC99E6A840}"/>
          </ac:spMkLst>
        </pc:spChg>
        <pc:cxnChg chg="add">
          <ac:chgData name="Kate Spreadbury" userId="1232d0a563009100" providerId="LiveId" clId="{E6863501-0FB3-4417-AA70-A08E769F64A5}" dt="2023-11-20T16:31:52.803" v="6881" actId="26606"/>
          <ac:cxnSpMkLst>
            <pc:docMk/>
            <pc:sldMk cId="3405222529" sldId="356"/>
            <ac:cxnSpMk id="10" creationId="{9EC65442-F244-409C-BF44-C5D6472E810A}"/>
          </ac:cxnSpMkLst>
        </pc:cxnChg>
      </pc:sldChg>
      <pc:sldChg chg="addSp delSp modSp new mod ord setBg">
        <pc:chgData name="Kate Spreadbury" userId="1232d0a563009100" providerId="LiveId" clId="{E6863501-0FB3-4417-AA70-A08E769F64A5}" dt="2023-11-20T15:45:09.326" v="5006" actId="5793"/>
        <pc:sldMkLst>
          <pc:docMk/>
          <pc:sldMk cId="1153437036" sldId="357"/>
        </pc:sldMkLst>
        <pc:spChg chg="mod">
          <ac:chgData name="Kate Spreadbury" userId="1232d0a563009100" providerId="LiveId" clId="{E6863501-0FB3-4417-AA70-A08E769F64A5}" dt="2023-11-20T15:44:09.514" v="4942" actId="26606"/>
          <ac:spMkLst>
            <pc:docMk/>
            <pc:sldMk cId="1153437036" sldId="357"/>
            <ac:spMk id="2" creationId="{5B86EA49-EDF0-C3F3-EC4A-8C6356CA8D48}"/>
          </ac:spMkLst>
        </pc:spChg>
        <pc:spChg chg="add del mod">
          <ac:chgData name="Kate Spreadbury" userId="1232d0a563009100" providerId="LiveId" clId="{E6863501-0FB3-4417-AA70-A08E769F64A5}" dt="2023-11-20T15:44:09.514" v="4942" actId="26606"/>
          <ac:spMkLst>
            <pc:docMk/>
            <pc:sldMk cId="1153437036" sldId="357"/>
            <ac:spMk id="3" creationId="{61AB98F3-B28B-074E-8A5E-A2E12B870959}"/>
          </ac:spMkLst>
        </pc:spChg>
        <pc:spChg chg="add del">
          <ac:chgData name="Kate Spreadbury" userId="1232d0a563009100" providerId="LiveId" clId="{E6863501-0FB3-4417-AA70-A08E769F64A5}" dt="2023-11-20T15:44:09.498" v="4941" actId="26606"/>
          <ac:spMkLst>
            <pc:docMk/>
            <pc:sldMk cId="1153437036" sldId="357"/>
            <ac:spMk id="6" creationId="{C9014A2A-6FBC-42B2-9219-AF520F691344}"/>
          </ac:spMkLst>
        </pc:spChg>
        <pc:spChg chg="add del">
          <ac:chgData name="Kate Spreadbury" userId="1232d0a563009100" providerId="LiveId" clId="{E6863501-0FB3-4417-AA70-A08E769F64A5}" dt="2023-11-20T15:43:09.232" v="4937" actId="26606"/>
          <ac:spMkLst>
            <pc:docMk/>
            <pc:sldMk cId="1153437036" sldId="357"/>
            <ac:spMk id="9" creationId="{77980C74-AF2A-4450-847A-E743B22A26C6}"/>
          </ac:spMkLst>
        </pc:spChg>
        <pc:spChg chg="add del">
          <ac:chgData name="Kate Spreadbury" userId="1232d0a563009100" providerId="LiveId" clId="{E6863501-0FB3-4417-AA70-A08E769F64A5}" dt="2023-11-20T15:43:09.232" v="4937" actId="26606"/>
          <ac:spMkLst>
            <pc:docMk/>
            <pc:sldMk cId="1153437036" sldId="357"/>
            <ac:spMk id="13" creationId="{698C92D5-DA82-49A4-B257-78C3125FA231}"/>
          </ac:spMkLst>
        </pc:spChg>
        <pc:spChg chg="add">
          <ac:chgData name="Kate Spreadbury" userId="1232d0a563009100" providerId="LiveId" clId="{E6863501-0FB3-4417-AA70-A08E769F64A5}" dt="2023-11-20T15:44:09.514" v="4942" actId="26606"/>
          <ac:spMkLst>
            <pc:docMk/>
            <pc:sldMk cId="1153437036" sldId="357"/>
            <ac:spMk id="14" creationId="{4197647C-4C56-4F84-ABC7-9E6F3E67838A}"/>
          </ac:spMkLst>
        </pc:spChg>
        <pc:spChg chg="add del">
          <ac:chgData name="Kate Spreadbury" userId="1232d0a563009100" providerId="LiveId" clId="{E6863501-0FB3-4417-AA70-A08E769F64A5}" dt="2023-11-20T15:44:09.498" v="4941" actId="26606"/>
          <ac:spMkLst>
            <pc:docMk/>
            <pc:sldMk cId="1153437036" sldId="357"/>
            <ac:spMk id="17" creationId="{D603B217-70D0-4820-A968-4171385D3E8C}"/>
          </ac:spMkLst>
        </pc:spChg>
        <pc:spChg chg="add">
          <ac:chgData name="Kate Spreadbury" userId="1232d0a563009100" providerId="LiveId" clId="{E6863501-0FB3-4417-AA70-A08E769F64A5}" dt="2023-11-20T15:44:09.514" v="4942" actId="26606"/>
          <ac:spMkLst>
            <pc:docMk/>
            <pc:sldMk cId="1153437036" sldId="357"/>
            <ac:spMk id="23" creationId="{928AC827-DE41-4D3E-A58A-7459D979E65B}"/>
          </ac:spMkLst>
        </pc:spChg>
        <pc:spChg chg="add mod">
          <ac:chgData name="Kate Spreadbury" userId="1232d0a563009100" providerId="LiveId" clId="{E6863501-0FB3-4417-AA70-A08E769F64A5}" dt="2023-11-20T15:45:09.326" v="5006" actId="5793"/>
          <ac:spMkLst>
            <pc:docMk/>
            <pc:sldMk cId="1153437036" sldId="357"/>
            <ac:spMk id="27" creationId="{61AB98F3-B28B-074E-8A5E-A2E12B870959}"/>
          </ac:spMkLst>
        </pc:spChg>
        <pc:grpChg chg="add del">
          <ac:chgData name="Kate Spreadbury" userId="1232d0a563009100" providerId="LiveId" clId="{E6863501-0FB3-4417-AA70-A08E769F64A5}" dt="2023-11-20T15:44:09.498" v="4941" actId="26606"/>
          <ac:grpSpMkLst>
            <pc:docMk/>
            <pc:sldMk cId="1153437036" sldId="357"/>
            <ac:grpSpMk id="7" creationId="{12E51B00-0AFC-4D23-B0C6-E84B50ECF1A5}"/>
          </ac:grpSpMkLst>
        </pc:grpChg>
        <pc:grpChg chg="add">
          <ac:chgData name="Kate Spreadbury" userId="1232d0a563009100" providerId="LiveId" clId="{E6863501-0FB3-4417-AA70-A08E769F64A5}" dt="2023-11-20T15:44:09.514" v="4942" actId="26606"/>
          <ac:grpSpMkLst>
            <pc:docMk/>
            <pc:sldMk cId="1153437036" sldId="357"/>
            <ac:grpSpMk id="24" creationId="{1FAD7B33-B27E-4BD4-BE9C-A3698E433CF5}"/>
          </ac:grpSpMkLst>
        </pc:grpChg>
        <pc:graphicFrameChg chg="add del">
          <ac:chgData name="Kate Spreadbury" userId="1232d0a563009100" providerId="LiveId" clId="{E6863501-0FB3-4417-AA70-A08E769F64A5}" dt="2023-11-20T15:43:09.232" v="4937" actId="26606"/>
          <ac:graphicFrameMkLst>
            <pc:docMk/>
            <pc:sldMk cId="1153437036" sldId="357"/>
            <ac:graphicFrameMk id="5" creationId="{42549011-EFDD-697E-B532-4AB62A3C61FD}"/>
          </ac:graphicFrameMkLst>
        </pc:graphicFrameChg>
        <pc:graphicFrameChg chg="add del">
          <ac:chgData name="Kate Spreadbury" userId="1232d0a563009100" providerId="LiveId" clId="{E6863501-0FB3-4417-AA70-A08E769F64A5}" dt="2023-11-20T15:44:09.498" v="4941" actId="26606"/>
          <ac:graphicFrameMkLst>
            <pc:docMk/>
            <pc:sldMk cId="1153437036" sldId="357"/>
            <ac:graphicFrameMk id="10" creationId="{B92E8673-6521-243B-C1CE-60CC5617AD31}"/>
          </ac:graphicFrameMkLst>
        </pc:graphicFrameChg>
        <pc:picChg chg="add del">
          <ac:chgData name="Kate Spreadbury" userId="1232d0a563009100" providerId="LiveId" clId="{E6863501-0FB3-4417-AA70-A08E769F64A5}" dt="2023-11-20T15:44:09.498" v="4941" actId="26606"/>
          <ac:picMkLst>
            <pc:docMk/>
            <pc:sldMk cId="1153437036" sldId="357"/>
            <ac:picMk id="21" creationId="{9CBDA01D-F240-415F-A9DB-ED38CFFBDE69}"/>
          </ac:picMkLst>
        </pc:picChg>
        <pc:cxnChg chg="add del">
          <ac:chgData name="Kate Spreadbury" userId="1232d0a563009100" providerId="LiveId" clId="{E6863501-0FB3-4417-AA70-A08E769F64A5}" dt="2023-11-20T15:43:09.232" v="4937" actId="26606"/>
          <ac:cxnSpMkLst>
            <pc:docMk/>
            <pc:sldMk cId="1153437036" sldId="357"/>
            <ac:cxnSpMk id="11" creationId="{E9CE1AD2-68C8-4D23-BCA6-A6714F325DAF}"/>
          </ac:cxnSpMkLst>
        </pc:cxnChg>
        <pc:cxnChg chg="add del">
          <ac:chgData name="Kate Spreadbury" userId="1232d0a563009100" providerId="LiveId" clId="{E6863501-0FB3-4417-AA70-A08E769F64A5}" dt="2023-11-20T15:44:09.498" v="4941" actId="26606"/>
          <ac:cxnSpMkLst>
            <pc:docMk/>
            <pc:sldMk cId="1153437036" sldId="357"/>
            <ac:cxnSpMk id="15" creationId="{D39A000D-7D35-4340-8FBC-776FB68DD8A3}"/>
          </ac:cxnSpMkLst>
        </pc:cxnChg>
        <pc:cxnChg chg="add del">
          <ac:chgData name="Kate Spreadbury" userId="1232d0a563009100" providerId="LiveId" clId="{E6863501-0FB3-4417-AA70-A08E769F64A5}" dt="2023-11-20T15:44:09.498" v="4941" actId="26606"/>
          <ac:cxnSpMkLst>
            <pc:docMk/>
            <pc:sldMk cId="1153437036" sldId="357"/>
            <ac:cxnSpMk id="19" creationId="{4EBBEF63-A95B-464B-8E27-0E327F371DD4}"/>
          </ac:cxnSpMkLst>
        </pc:cxnChg>
      </pc:sldChg>
      <pc:sldChg chg="new del">
        <pc:chgData name="Kate Spreadbury" userId="1232d0a563009100" providerId="LiveId" clId="{E6863501-0FB3-4417-AA70-A08E769F64A5}" dt="2023-11-20T16:37:27.026" v="6956" actId="2696"/>
        <pc:sldMkLst>
          <pc:docMk/>
          <pc:sldMk cId="1374122035" sldId="358"/>
        </pc:sldMkLst>
      </pc:sldChg>
      <pc:sldChg chg="new del">
        <pc:chgData name="Kate Spreadbury" userId="1232d0a563009100" providerId="LiveId" clId="{E6863501-0FB3-4417-AA70-A08E769F64A5}" dt="2023-11-20T15:45:36.774" v="5008" actId="2696"/>
        <pc:sldMkLst>
          <pc:docMk/>
          <pc:sldMk cId="3311310822" sldId="358"/>
        </pc:sldMkLst>
      </pc:sldChg>
      <pc:sldChg chg="modSp mod delDesignElem">
        <pc:chgData name="Kate Spreadbury" userId="1232d0a563009100" providerId="LiveId" clId="{E6863501-0FB3-4417-AA70-A08E769F64A5}" dt="2023-11-20T16:37:13.154" v="6953" actId="207"/>
        <pc:sldMkLst>
          <pc:docMk/>
          <pc:sldMk cId="3281308396" sldId="359"/>
        </pc:sldMkLst>
        <pc:spChg chg="mod">
          <ac:chgData name="Kate Spreadbury" userId="1232d0a563009100" providerId="LiveId" clId="{E6863501-0FB3-4417-AA70-A08E769F64A5}" dt="2023-11-20T16:37:13.154" v="6953" actId="207"/>
          <ac:spMkLst>
            <pc:docMk/>
            <pc:sldMk cId="3281308396" sldId="359"/>
            <ac:spMk id="2" creationId="{4F2465BF-72D0-FF8B-81A6-673ED61B031C}"/>
          </ac:spMkLst>
        </pc:spChg>
      </pc:sldChg>
      <pc:sldChg chg="new del">
        <pc:chgData name="Kate Spreadbury" userId="1232d0a563009100" providerId="LiveId" clId="{E6863501-0FB3-4417-AA70-A08E769F64A5}" dt="2023-11-20T16:37:24.512" v="6955" actId="2696"/>
        <pc:sldMkLst>
          <pc:docMk/>
          <pc:sldMk cId="531957684" sldId="360"/>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1FBF09C-6D17-4A3A-88A3-B6CA9A2FDE34}"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3FFD0BCD-F8CE-4C0C-A06D-AAF47F814FD0}">
      <dgm:prSet custT="1"/>
      <dgm:spPr/>
      <dgm:t>
        <a:bodyPr/>
        <a:lstStyle/>
        <a:p>
          <a:r>
            <a:rPr lang="en-GB" sz="2400" dirty="0">
              <a:latin typeface="Segoe UI" panose="020B0502040204020203" pitchFamily="34" charset="0"/>
              <a:cs typeface="Segoe UI" panose="020B0502040204020203" pitchFamily="34" charset="0"/>
            </a:rPr>
            <a:t>Individual practice</a:t>
          </a:r>
          <a:r>
            <a:rPr lang="en-GB" sz="2200" dirty="0">
              <a:latin typeface="Segoe UI" panose="020B0502040204020203" pitchFamily="34" charset="0"/>
              <a:cs typeface="Segoe UI" panose="020B0502040204020203" pitchFamily="34" charset="0"/>
            </a:rPr>
            <a:t> </a:t>
          </a:r>
          <a:endParaRPr lang="en-US" sz="2200" dirty="0">
            <a:latin typeface="Segoe UI" panose="020B0502040204020203" pitchFamily="34" charset="0"/>
            <a:cs typeface="Segoe UI" panose="020B0502040204020203" pitchFamily="34" charset="0"/>
          </a:endParaRPr>
        </a:p>
      </dgm:t>
    </dgm:pt>
    <dgm:pt modelId="{B3E465E8-BF8C-4E48-877E-70183D7EC1DE}" type="parTrans" cxnId="{5E08B13D-0B28-4FE6-9039-543DA041BB05}">
      <dgm:prSet/>
      <dgm:spPr/>
      <dgm:t>
        <a:bodyPr/>
        <a:lstStyle/>
        <a:p>
          <a:endParaRPr lang="en-US"/>
        </a:p>
      </dgm:t>
    </dgm:pt>
    <dgm:pt modelId="{28DFEE1C-FCD4-406F-833D-C9212FAA9DEE}" type="sibTrans" cxnId="{5E08B13D-0B28-4FE6-9039-543DA041BB05}">
      <dgm:prSet/>
      <dgm:spPr/>
      <dgm:t>
        <a:bodyPr/>
        <a:lstStyle/>
        <a:p>
          <a:endParaRPr lang="en-US"/>
        </a:p>
      </dgm:t>
    </dgm:pt>
    <dgm:pt modelId="{FD797E49-EE27-4FDA-A278-B5F5CA711FF8}">
      <dgm:prSet custT="1"/>
      <dgm:spPr/>
      <dgm:t>
        <a:bodyPr/>
        <a:lstStyle/>
        <a:p>
          <a:r>
            <a:rPr lang="en-GB" sz="2400" dirty="0">
              <a:latin typeface="Segoe UI" panose="020B0502040204020203" pitchFamily="34" charset="0"/>
              <a:cs typeface="Segoe UI" panose="020B0502040204020203" pitchFamily="34" charset="0"/>
            </a:rPr>
            <a:t>Supervision systems </a:t>
          </a:r>
          <a:endParaRPr lang="en-US" sz="2400" dirty="0">
            <a:latin typeface="Segoe UI" panose="020B0502040204020203" pitchFamily="34" charset="0"/>
            <a:cs typeface="Segoe UI" panose="020B0502040204020203" pitchFamily="34" charset="0"/>
          </a:endParaRPr>
        </a:p>
      </dgm:t>
    </dgm:pt>
    <dgm:pt modelId="{7225670F-9E05-4672-8A74-7A998454EE8F}" type="parTrans" cxnId="{7FDE93EB-2690-4544-BCEF-C9981EFE2FC4}">
      <dgm:prSet/>
      <dgm:spPr/>
      <dgm:t>
        <a:bodyPr/>
        <a:lstStyle/>
        <a:p>
          <a:endParaRPr lang="en-US"/>
        </a:p>
      </dgm:t>
    </dgm:pt>
    <dgm:pt modelId="{16D71D08-939E-40E1-A0A1-979E61D77C93}" type="sibTrans" cxnId="{7FDE93EB-2690-4544-BCEF-C9981EFE2FC4}">
      <dgm:prSet/>
      <dgm:spPr/>
      <dgm:t>
        <a:bodyPr/>
        <a:lstStyle/>
        <a:p>
          <a:endParaRPr lang="en-US"/>
        </a:p>
      </dgm:t>
    </dgm:pt>
    <dgm:pt modelId="{4E15BC47-E027-4251-8803-26165C438681}">
      <dgm:prSet custT="1"/>
      <dgm:spPr/>
      <dgm:t>
        <a:bodyPr/>
        <a:lstStyle/>
        <a:p>
          <a:r>
            <a:rPr lang="en-GB" sz="2400" dirty="0">
              <a:latin typeface="Segoe UI" panose="020B0502040204020203" pitchFamily="34" charset="0"/>
              <a:cs typeface="Segoe UI" panose="020B0502040204020203" pitchFamily="34" charset="0"/>
            </a:rPr>
            <a:t>Policies and procedures/guidance </a:t>
          </a:r>
          <a:endParaRPr lang="en-US" sz="2400" dirty="0">
            <a:latin typeface="Segoe UI" panose="020B0502040204020203" pitchFamily="34" charset="0"/>
            <a:cs typeface="Segoe UI" panose="020B0502040204020203" pitchFamily="34" charset="0"/>
          </a:endParaRPr>
        </a:p>
      </dgm:t>
    </dgm:pt>
    <dgm:pt modelId="{ACD1B25D-C068-4621-BB18-98B048B40F0E}" type="parTrans" cxnId="{0CAAFC97-0E24-4B4E-8F02-80CE88DA895F}">
      <dgm:prSet/>
      <dgm:spPr/>
      <dgm:t>
        <a:bodyPr/>
        <a:lstStyle/>
        <a:p>
          <a:endParaRPr lang="en-US"/>
        </a:p>
      </dgm:t>
    </dgm:pt>
    <dgm:pt modelId="{E93FA885-B5D7-4ECE-BE85-3C4D1EA369A1}" type="sibTrans" cxnId="{0CAAFC97-0E24-4B4E-8F02-80CE88DA895F}">
      <dgm:prSet/>
      <dgm:spPr/>
      <dgm:t>
        <a:bodyPr/>
        <a:lstStyle/>
        <a:p>
          <a:endParaRPr lang="en-US"/>
        </a:p>
      </dgm:t>
    </dgm:pt>
    <dgm:pt modelId="{BC45B598-7577-4EFE-8B33-CFC0E866B1C9}">
      <dgm:prSet custT="1"/>
      <dgm:spPr/>
      <dgm:t>
        <a:bodyPr/>
        <a:lstStyle/>
        <a:p>
          <a:r>
            <a:rPr lang="en-GB" sz="2400" dirty="0">
              <a:latin typeface="Segoe UI" panose="020B0502040204020203" pitchFamily="34" charset="0"/>
              <a:cs typeface="Segoe UI" panose="020B0502040204020203" pitchFamily="34" charset="0"/>
            </a:rPr>
            <a:t>Workplace culture </a:t>
          </a:r>
          <a:endParaRPr lang="en-US" sz="2400" dirty="0">
            <a:latin typeface="Segoe UI" panose="020B0502040204020203" pitchFamily="34" charset="0"/>
            <a:cs typeface="Segoe UI" panose="020B0502040204020203" pitchFamily="34" charset="0"/>
          </a:endParaRPr>
        </a:p>
      </dgm:t>
    </dgm:pt>
    <dgm:pt modelId="{325C0F39-1059-464F-8837-89E0F3328CE9}" type="parTrans" cxnId="{3E50181D-FC83-458F-9A94-171A44CFF88F}">
      <dgm:prSet/>
      <dgm:spPr/>
      <dgm:t>
        <a:bodyPr/>
        <a:lstStyle/>
        <a:p>
          <a:endParaRPr lang="en-US"/>
        </a:p>
      </dgm:t>
    </dgm:pt>
    <dgm:pt modelId="{652C9B45-D0AE-48DA-A80C-383188CDAF6F}" type="sibTrans" cxnId="{3E50181D-FC83-458F-9A94-171A44CFF88F}">
      <dgm:prSet/>
      <dgm:spPr/>
      <dgm:t>
        <a:bodyPr/>
        <a:lstStyle/>
        <a:p>
          <a:endParaRPr lang="en-US"/>
        </a:p>
      </dgm:t>
    </dgm:pt>
    <dgm:pt modelId="{DDEBCC3F-AF77-48E3-92B9-A30096207BB6}">
      <dgm:prSet custT="1"/>
      <dgm:spPr/>
      <dgm:t>
        <a:bodyPr/>
        <a:lstStyle/>
        <a:p>
          <a:r>
            <a:rPr lang="en-GB" sz="2400" dirty="0">
              <a:latin typeface="Segoe UI" panose="020B0502040204020203" pitchFamily="34" charset="0"/>
              <a:cs typeface="Segoe UI" panose="020B0502040204020203" pitchFamily="34" charset="0"/>
            </a:rPr>
            <a:t>Relationships with other organisations/external parties including families</a:t>
          </a:r>
          <a:endParaRPr lang="en-US" sz="2400" dirty="0">
            <a:latin typeface="Segoe UI" panose="020B0502040204020203" pitchFamily="34" charset="0"/>
            <a:cs typeface="Segoe UI" panose="020B0502040204020203" pitchFamily="34" charset="0"/>
          </a:endParaRPr>
        </a:p>
      </dgm:t>
    </dgm:pt>
    <dgm:pt modelId="{F31AFC3C-257C-4598-AA95-E8975AACF4A0}" type="parTrans" cxnId="{E5681298-C66F-432A-88A6-0F5F321BCA62}">
      <dgm:prSet/>
      <dgm:spPr/>
      <dgm:t>
        <a:bodyPr/>
        <a:lstStyle/>
        <a:p>
          <a:endParaRPr lang="en-US"/>
        </a:p>
      </dgm:t>
    </dgm:pt>
    <dgm:pt modelId="{AF11FF2C-A029-4704-8E26-687111685953}" type="sibTrans" cxnId="{E5681298-C66F-432A-88A6-0F5F321BCA62}">
      <dgm:prSet/>
      <dgm:spPr/>
      <dgm:t>
        <a:bodyPr/>
        <a:lstStyle/>
        <a:p>
          <a:endParaRPr lang="en-US"/>
        </a:p>
      </dgm:t>
    </dgm:pt>
    <dgm:pt modelId="{8EC9FCED-9E5D-48BC-A64E-84FED176F749}">
      <dgm:prSet custT="1"/>
      <dgm:spPr/>
      <dgm:t>
        <a:bodyPr/>
        <a:lstStyle/>
        <a:p>
          <a:r>
            <a:rPr lang="en-GB" sz="2400" dirty="0">
              <a:latin typeface="Segoe UI" panose="020B0502040204020203" pitchFamily="34" charset="0"/>
              <a:cs typeface="Segoe UI" panose="020B0502040204020203" pitchFamily="34" charset="0"/>
            </a:rPr>
            <a:t>And more!   </a:t>
          </a:r>
          <a:endParaRPr lang="en-US" sz="2400" dirty="0">
            <a:latin typeface="Segoe UI" panose="020B0502040204020203" pitchFamily="34" charset="0"/>
            <a:cs typeface="Segoe UI" panose="020B0502040204020203" pitchFamily="34" charset="0"/>
          </a:endParaRPr>
        </a:p>
      </dgm:t>
    </dgm:pt>
    <dgm:pt modelId="{AC47975B-289D-4A74-BC73-48D627F0D2B9}" type="parTrans" cxnId="{61D33A39-E713-4035-8EE3-65741D1DF01D}">
      <dgm:prSet/>
      <dgm:spPr/>
      <dgm:t>
        <a:bodyPr/>
        <a:lstStyle/>
        <a:p>
          <a:endParaRPr lang="en-US"/>
        </a:p>
      </dgm:t>
    </dgm:pt>
    <dgm:pt modelId="{17D83E1B-5E3D-4490-ACBE-E08332866E87}" type="sibTrans" cxnId="{61D33A39-E713-4035-8EE3-65741D1DF01D}">
      <dgm:prSet/>
      <dgm:spPr/>
      <dgm:t>
        <a:bodyPr/>
        <a:lstStyle/>
        <a:p>
          <a:endParaRPr lang="en-US"/>
        </a:p>
      </dgm:t>
    </dgm:pt>
    <dgm:pt modelId="{30E7E3D6-E5B2-41E7-A7B5-0D75BB7AD48F}" type="pres">
      <dgm:prSet presAssocID="{F1FBF09C-6D17-4A3A-88A3-B6CA9A2FDE34}" presName="vert0" presStyleCnt="0">
        <dgm:presLayoutVars>
          <dgm:dir/>
          <dgm:animOne val="branch"/>
          <dgm:animLvl val="lvl"/>
        </dgm:presLayoutVars>
      </dgm:prSet>
      <dgm:spPr/>
    </dgm:pt>
    <dgm:pt modelId="{27191361-6796-45DC-9993-581173BF208F}" type="pres">
      <dgm:prSet presAssocID="{3FFD0BCD-F8CE-4C0C-A06D-AAF47F814FD0}" presName="thickLine" presStyleLbl="alignNode1" presStyleIdx="0" presStyleCnt="6"/>
      <dgm:spPr/>
    </dgm:pt>
    <dgm:pt modelId="{9D376EA5-311E-4F22-B09D-FBBF8F175FAA}" type="pres">
      <dgm:prSet presAssocID="{3FFD0BCD-F8CE-4C0C-A06D-AAF47F814FD0}" presName="horz1" presStyleCnt="0"/>
      <dgm:spPr/>
    </dgm:pt>
    <dgm:pt modelId="{59E33F7B-32EA-4164-BE98-7144B8E508F0}" type="pres">
      <dgm:prSet presAssocID="{3FFD0BCD-F8CE-4C0C-A06D-AAF47F814FD0}" presName="tx1" presStyleLbl="revTx" presStyleIdx="0" presStyleCnt="6"/>
      <dgm:spPr/>
    </dgm:pt>
    <dgm:pt modelId="{6AC262CF-8374-4CAB-A823-CFF00515DFC4}" type="pres">
      <dgm:prSet presAssocID="{3FFD0BCD-F8CE-4C0C-A06D-AAF47F814FD0}" presName="vert1" presStyleCnt="0"/>
      <dgm:spPr/>
    </dgm:pt>
    <dgm:pt modelId="{75B9CC77-253F-4671-A4E4-3E3037577283}" type="pres">
      <dgm:prSet presAssocID="{FD797E49-EE27-4FDA-A278-B5F5CA711FF8}" presName="thickLine" presStyleLbl="alignNode1" presStyleIdx="1" presStyleCnt="6"/>
      <dgm:spPr/>
    </dgm:pt>
    <dgm:pt modelId="{DE6A000D-C106-43A2-B569-5405C8F555D4}" type="pres">
      <dgm:prSet presAssocID="{FD797E49-EE27-4FDA-A278-B5F5CA711FF8}" presName="horz1" presStyleCnt="0"/>
      <dgm:spPr/>
    </dgm:pt>
    <dgm:pt modelId="{9F7D5B8E-8D56-497A-BA4A-6846E7F8BA8E}" type="pres">
      <dgm:prSet presAssocID="{FD797E49-EE27-4FDA-A278-B5F5CA711FF8}" presName="tx1" presStyleLbl="revTx" presStyleIdx="1" presStyleCnt="6"/>
      <dgm:spPr/>
    </dgm:pt>
    <dgm:pt modelId="{5ECC8227-4482-48E7-9A58-4303AD6505DF}" type="pres">
      <dgm:prSet presAssocID="{FD797E49-EE27-4FDA-A278-B5F5CA711FF8}" presName="vert1" presStyleCnt="0"/>
      <dgm:spPr/>
    </dgm:pt>
    <dgm:pt modelId="{462164B8-F455-4713-A38C-7BB5ED5BB8A6}" type="pres">
      <dgm:prSet presAssocID="{4E15BC47-E027-4251-8803-26165C438681}" presName="thickLine" presStyleLbl="alignNode1" presStyleIdx="2" presStyleCnt="6"/>
      <dgm:spPr/>
    </dgm:pt>
    <dgm:pt modelId="{57183624-4919-4424-B079-B10EAE4548C4}" type="pres">
      <dgm:prSet presAssocID="{4E15BC47-E027-4251-8803-26165C438681}" presName="horz1" presStyleCnt="0"/>
      <dgm:spPr/>
    </dgm:pt>
    <dgm:pt modelId="{EBB05BDE-2D93-4423-AE36-8540253B16D8}" type="pres">
      <dgm:prSet presAssocID="{4E15BC47-E027-4251-8803-26165C438681}" presName="tx1" presStyleLbl="revTx" presStyleIdx="2" presStyleCnt="6"/>
      <dgm:spPr/>
    </dgm:pt>
    <dgm:pt modelId="{73CA1B49-B5F6-4887-9153-3EE31C489309}" type="pres">
      <dgm:prSet presAssocID="{4E15BC47-E027-4251-8803-26165C438681}" presName="vert1" presStyleCnt="0"/>
      <dgm:spPr/>
    </dgm:pt>
    <dgm:pt modelId="{84679A9F-09FD-4B01-B5D2-1E494BC6154D}" type="pres">
      <dgm:prSet presAssocID="{BC45B598-7577-4EFE-8B33-CFC0E866B1C9}" presName="thickLine" presStyleLbl="alignNode1" presStyleIdx="3" presStyleCnt="6"/>
      <dgm:spPr/>
    </dgm:pt>
    <dgm:pt modelId="{4D09E544-04F0-4986-BA4D-632E3DEA92B3}" type="pres">
      <dgm:prSet presAssocID="{BC45B598-7577-4EFE-8B33-CFC0E866B1C9}" presName="horz1" presStyleCnt="0"/>
      <dgm:spPr/>
    </dgm:pt>
    <dgm:pt modelId="{F0E6CA34-A757-4B5B-A8C8-25E6D9E0F8D6}" type="pres">
      <dgm:prSet presAssocID="{BC45B598-7577-4EFE-8B33-CFC0E866B1C9}" presName="tx1" presStyleLbl="revTx" presStyleIdx="3" presStyleCnt="6"/>
      <dgm:spPr/>
    </dgm:pt>
    <dgm:pt modelId="{9AD565DC-C70C-4903-ACFD-98DB5ECC0292}" type="pres">
      <dgm:prSet presAssocID="{BC45B598-7577-4EFE-8B33-CFC0E866B1C9}" presName="vert1" presStyleCnt="0"/>
      <dgm:spPr/>
    </dgm:pt>
    <dgm:pt modelId="{A2E6636F-7741-4EC2-A1C0-86C98E25689A}" type="pres">
      <dgm:prSet presAssocID="{DDEBCC3F-AF77-48E3-92B9-A30096207BB6}" presName="thickLine" presStyleLbl="alignNode1" presStyleIdx="4" presStyleCnt="6"/>
      <dgm:spPr/>
    </dgm:pt>
    <dgm:pt modelId="{05589CAA-E12F-481A-AEB4-3F4CC8092CAF}" type="pres">
      <dgm:prSet presAssocID="{DDEBCC3F-AF77-48E3-92B9-A30096207BB6}" presName="horz1" presStyleCnt="0"/>
      <dgm:spPr/>
    </dgm:pt>
    <dgm:pt modelId="{B5CEA225-A55A-4861-8ADC-7003D4E00515}" type="pres">
      <dgm:prSet presAssocID="{DDEBCC3F-AF77-48E3-92B9-A30096207BB6}" presName="tx1" presStyleLbl="revTx" presStyleIdx="4" presStyleCnt="6"/>
      <dgm:spPr/>
    </dgm:pt>
    <dgm:pt modelId="{64006CB2-8095-4E47-A978-5BF1D9EB1A41}" type="pres">
      <dgm:prSet presAssocID="{DDEBCC3F-AF77-48E3-92B9-A30096207BB6}" presName="vert1" presStyleCnt="0"/>
      <dgm:spPr/>
    </dgm:pt>
    <dgm:pt modelId="{2836904F-D630-4EA8-A340-9D27E3DD2FC0}" type="pres">
      <dgm:prSet presAssocID="{8EC9FCED-9E5D-48BC-A64E-84FED176F749}" presName="thickLine" presStyleLbl="alignNode1" presStyleIdx="5" presStyleCnt="6"/>
      <dgm:spPr/>
    </dgm:pt>
    <dgm:pt modelId="{BDB89C83-4D2E-4B88-8F5B-96715EF3CAEA}" type="pres">
      <dgm:prSet presAssocID="{8EC9FCED-9E5D-48BC-A64E-84FED176F749}" presName="horz1" presStyleCnt="0"/>
      <dgm:spPr/>
    </dgm:pt>
    <dgm:pt modelId="{22922114-1390-4E27-AC12-811F8D6835B8}" type="pres">
      <dgm:prSet presAssocID="{8EC9FCED-9E5D-48BC-A64E-84FED176F749}" presName="tx1" presStyleLbl="revTx" presStyleIdx="5" presStyleCnt="6" custScaleY="58681"/>
      <dgm:spPr/>
    </dgm:pt>
    <dgm:pt modelId="{EE34EED9-FEB3-4862-B287-B6311C08E457}" type="pres">
      <dgm:prSet presAssocID="{8EC9FCED-9E5D-48BC-A64E-84FED176F749}" presName="vert1" presStyleCnt="0"/>
      <dgm:spPr/>
    </dgm:pt>
  </dgm:ptLst>
  <dgm:cxnLst>
    <dgm:cxn modelId="{9C29921C-159D-44FD-ACA2-376B4A65C548}" type="presOf" srcId="{FD797E49-EE27-4FDA-A278-B5F5CA711FF8}" destId="{9F7D5B8E-8D56-497A-BA4A-6846E7F8BA8E}" srcOrd="0" destOrd="0" presId="urn:microsoft.com/office/officeart/2008/layout/LinedList"/>
    <dgm:cxn modelId="{3E50181D-FC83-458F-9A94-171A44CFF88F}" srcId="{F1FBF09C-6D17-4A3A-88A3-B6CA9A2FDE34}" destId="{BC45B598-7577-4EFE-8B33-CFC0E866B1C9}" srcOrd="3" destOrd="0" parTransId="{325C0F39-1059-464F-8837-89E0F3328CE9}" sibTransId="{652C9B45-D0AE-48DA-A80C-383188CDAF6F}"/>
    <dgm:cxn modelId="{85D1E527-E04E-4DB9-AB31-1C4F70E18488}" type="presOf" srcId="{BC45B598-7577-4EFE-8B33-CFC0E866B1C9}" destId="{F0E6CA34-A757-4B5B-A8C8-25E6D9E0F8D6}" srcOrd="0" destOrd="0" presId="urn:microsoft.com/office/officeart/2008/layout/LinedList"/>
    <dgm:cxn modelId="{3B39B52E-78F8-4652-B527-6F248BCC01C4}" type="presOf" srcId="{DDEBCC3F-AF77-48E3-92B9-A30096207BB6}" destId="{B5CEA225-A55A-4861-8ADC-7003D4E00515}" srcOrd="0" destOrd="0" presId="urn:microsoft.com/office/officeart/2008/layout/LinedList"/>
    <dgm:cxn modelId="{61D33A39-E713-4035-8EE3-65741D1DF01D}" srcId="{F1FBF09C-6D17-4A3A-88A3-B6CA9A2FDE34}" destId="{8EC9FCED-9E5D-48BC-A64E-84FED176F749}" srcOrd="5" destOrd="0" parTransId="{AC47975B-289D-4A74-BC73-48D627F0D2B9}" sibTransId="{17D83E1B-5E3D-4490-ACBE-E08332866E87}"/>
    <dgm:cxn modelId="{5E08B13D-0B28-4FE6-9039-543DA041BB05}" srcId="{F1FBF09C-6D17-4A3A-88A3-B6CA9A2FDE34}" destId="{3FFD0BCD-F8CE-4C0C-A06D-AAF47F814FD0}" srcOrd="0" destOrd="0" parTransId="{B3E465E8-BF8C-4E48-877E-70183D7EC1DE}" sibTransId="{28DFEE1C-FCD4-406F-833D-C9212FAA9DEE}"/>
    <dgm:cxn modelId="{31F33994-2481-4BE2-B599-3D28E359DE65}" type="presOf" srcId="{3FFD0BCD-F8CE-4C0C-A06D-AAF47F814FD0}" destId="{59E33F7B-32EA-4164-BE98-7144B8E508F0}" srcOrd="0" destOrd="0" presId="urn:microsoft.com/office/officeart/2008/layout/LinedList"/>
    <dgm:cxn modelId="{0CAAFC97-0E24-4B4E-8F02-80CE88DA895F}" srcId="{F1FBF09C-6D17-4A3A-88A3-B6CA9A2FDE34}" destId="{4E15BC47-E027-4251-8803-26165C438681}" srcOrd="2" destOrd="0" parTransId="{ACD1B25D-C068-4621-BB18-98B048B40F0E}" sibTransId="{E93FA885-B5D7-4ECE-BE85-3C4D1EA369A1}"/>
    <dgm:cxn modelId="{E5681298-C66F-432A-88A6-0F5F321BCA62}" srcId="{F1FBF09C-6D17-4A3A-88A3-B6CA9A2FDE34}" destId="{DDEBCC3F-AF77-48E3-92B9-A30096207BB6}" srcOrd="4" destOrd="0" parTransId="{F31AFC3C-257C-4598-AA95-E8975AACF4A0}" sibTransId="{AF11FF2C-A029-4704-8E26-687111685953}"/>
    <dgm:cxn modelId="{764153AF-FCDD-4BD1-9E2C-8463AFF90440}" type="presOf" srcId="{F1FBF09C-6D17-4A3A-88A3-B6CA9A2FDE34}" destId="{30E7E3D6-E5B2-41E7-A7B5-0D75BB7AD48F}" srcOrd="0" destOrd="0" presId="urn:microsoft.com/office/officeart/2008/layout/LinedList"/>
    <dgm:cxn modelId="{DCAA78B1-9EE9-41AE-9E7E-6F51C7C6ED63}" type="presOf" srcId="{8EC9FCED-9E5D-48BC-A64E-84FED176F749}" destId="{22922114-1390-4E27-AC12-811F8D6835B8}" srcOrd="0" destOrd="0" presId="urn:microsoft.com/office/officeart/2008/layout/LinedList"/>
    <dgm:cxn modelId="{3BF273CC-5687-4D40-B70D-1CD7523FED9E}" type="presOf" srcId="{4E15BC47-E027-4251-8803-26165C438681}" destId="{EBB05BDE-2D93-4423-AE36-8540253B16D8}" srcOrd="0" destOrd="0" presId="urn:microsoft.com/office/officeart/2008/layout/LinedList"/>
    <dgm:cxn modelId="{7FDE93EB-2690-4544-BCEF-C9981EFE2FC4}" srcId="{F1FBF09C-6D17-4A3A-88A3-B6CA9A2FDE34}" destId="{FD797E49-EE27-4FDA-A278-B5F5CA711FF8}" srcOrd="1" destOrd="0" parTransId="{7225670F-9E05-4672-8A74-7A998454EE8F}" sibTransId="{16D71D08-939E-40E1-A0A1-979E61D77C93}"/>
    <dgm:cxn modelId="{D0065E1E-91B6-46D0-83BC-072A8827E246}" type="presParOf" srcId="{30E7E3D6-E5B2-41E7-A7B5-0D75BB7AD48F}" destId="{27191361-6796-45DC-9993-581173BF208F}" srcOrd="0" destOrd="0" presId="urn:microsoft.com/office/officeart/2008/layout/LinedList"/>
    <dgm:cxn modelId="{E8D6984C-0BFF-4655-AD62-2C3A09B46383}" type="presParOf" srcId="{30E7E3D6-E5B2-41E7-A7B5-0D75BB7AD48F}" destId="{9D376EA5-311E-4F22-B09D-FBBF8F175FAA}" srcOrd="1" destOrd="0" presId="urn:microsoft.com/office/officeart/2008/layout/LinedList"/>
    <dgm:cxn modelId="{ACEA4804-A0FB-4DC2-9A26-788FF81505B4}" type="presParOf" srcId="{9D376EA5-311E-4F22-B09D-FBBF8F175FAA}" destId="{59E33F7B-32EA-4164-BE98-7144B8E508F0}" srcOrd="0" destOrd="0" presId="urn:microsoft.com/office/officeart/2008/layout/LinedList"/>
    <dgm:cxn modelId="{162F5BB9-4833-4612-B303-A46981FD6181}" type="presParOf" srcId="{9D376EA5-311E-4F22-B09D-FBBF8F175FAA}" destId="{6AC262CF-8374-4CAB-A823-CFF00515DFC4}" srcOrd="1" destOrd="0" presId="urn:microsoft.com/office/officeart/2008/layout/LinedList"/>
    <dgm:cxn modelId="{FE64E7BA-2445-4FE1-8AE0-8BCF4449E51C}" type="presParOf" srcId="{30E7E3D6-E5B2-41E7-A7B5-0D75BB7AD48F}" destId="{75B9CC77-253F-4671-A4E4-3E3037577283}" srcOrd="2" destOrd="0" presId="urn:microsoft.com/office/officeart/2008/layout/LinedList"/>
    <dgm:cxn modelId="{95505377-61C8-4B7B-BC99-A05168956F8B}" type="presParOf" srcId="{30E7E3D6-E5B2-41E7-A7B5-0D75BB7AD48F}" destId="{DE6A000D-C106-43A2-B569-5405C8F555D4}" srcOrd="3" destOrd="0" presId="urn:microsoft.com/office/officeart/2008/layout/LinedList"/>
    <dgm:cxn modelId="{EB8E9933-881E-4586-9372-60D216C9C233}" type="presParOf" srcId="{DE6A000D-C106-43A2-B569-5405C8F555D4}" destId="{9F7D5B8E-8D56-497A-BA4A-6846E7F8BA8E}" srcOrd="0" destOrd="0" presId="urn:microsoft.com/office/officeart/2008/layout/LinedList"/>
    <dgm:cxn modelId="{E18D7300-9FA2-48C0-A2B0-5EB06AB632DA}" type="presParOf" srcId="{DE6A000D-C106-43A2-B569-5405C8F555D4}" destId="{5ECC8227-4482-48E7-9A58-4303AD6505DF}" srcOrd="1" destOrd="0" presId="urn:microsoft.com/office/officeart/2008/layout/LinedList"/>
    <dgm:cxn modelId="{5FA50F9B-5A2E-49ED-8DB0-BFAD9C6D8F19}" type="presParOf" srcId="{30E7E3D6-E5B2-41E7-A7B5-0D75BB7AD48F}" destId="{462164B8-F455-4713-A38C-7BB5ED5BB8A6}" srcOrd="4" destOrd="0" presId="urn:microsoft.com/office/officeart/2008/layout/LinedList"/>
    <dgm:cxn modelId="{EA09A64A-667E-4AF7-B581-374DCEAF998D}" type="presParOf" srcId="{30E7E3D6-E5B2-41E7-A7B5-0D75BB7AD48F}" destId="{57183624-4919-4424-B079-B10EAE4548C4}" srcOrd="5" destOrd="0" presId="urn:microsoft.com/office/officeart/2008/layout/LinedList"/>
    <dgm:cxn modelId="{CED007A5-E13E-4282-A62D-A9F0EC7EE075}" type="presParOf" srcId="{57183624-4919-4424-B079-B10EAE4548C4}" destId="{EBB05BDE-2D93-4423-AE36-8540253B16D8}" srcOrd="0" destOrd="0" presId="urn:microsoft.com/office/officeart/2008/layout/LinedList"/>
    <dgm:cxn modelId="{FD572A21-3F02-4F72-8EC1-889FEC38178F}" type="presParOf" srcId="{57183624-4919-4424-B079-B10EAE4548C4}" destId="{73CA1B49-B5F6-4887-9153-3EE31C489309}" srcOrd="1" destOrd="0" presId="urn:microsoft.com/office/officeart/2008/layout/LinedList"/>
    <dgm:cxn modelId="{D3A058D0-6A66-4C88-8B3E-BEB5699F5546}" type="presParOf" srcId="{30E7E3D6-E5B2-41E7-A7B5-0D75BB7AD48F}" destId="{84679A9F-09FD-4B01-B5D2-1E494BC6154D}" srcOrd="6" destOrd="0" presId="urn:microsoft.com/office/officeart/2008/layout/LinedList"/>
    <dgm:cxn modelId="{7CEBA293-5F1A-49D7-9EF6-C8C112B3F600}" type="presParOf" srcId="{30E7E3D6-E5B2-41E7-A7B5-0D75BB7AD48F}" destId="{4D09E544-04F0-4986-BA4D-632E3DEA92B3}" srcOrd="7" destOrd="0" presId="urn:microsoft.com/office/officeart/2008/layout/LinedList"/>
    <dgm:cxn modelId="{EFFB68EA-8413-4D8A-82E3-B8892762894E}" type="presParOf" srcId="{4D09E544-04F0-4986-BA4D-632E3DEA92B3}" destId="{F0E6CA34-A757-4B5B-A8C8-25E6D9E0F8D6}" srcOrd="0" destOrd="0" presId="urn:microsoft.com/office/officeart/2008/layout/LinedList"/>
    <dgm:cxn modelId="{ED8DC26A-13CE-4262-A73F-2EBC1C6EF015}" type="presParOf" srcId="{4D09E544-04F0-4986-BA4D-632E3DEA92B3}" destId="{9AD565DC-C70C-4903-ACFD-98DB5ECC0292}" srcOrd="1" destOrd="0" presId="urn:microsoft.com/office/officeart/2008/layout/LinedList"/>
    <dgm:cxn modelId="{DAD8E998-0C19-468B-A3A0-A7173A915A19}" type="presParOf" srcId="{30E7E3D6-E5B2-41E7-A7B5-0D75BB7AD48F}" destId="{A2E6636F-7741-4EC2-A1C0-86C98E25689A}" srcOrd="8" destOrd="0" presId="urn:microsoft.com/office/officeart/2008/layout/LinedList"/>
    <dgm:cxn modelId="{6998E742-D648-40D1-A53B-67E39E2892D6}" type="presParOf" srcId="{30E7E3D6-E5B2-41E7-A7B5-0D75BB7AD48F}" destId="{05589CAA-E12F-481A-AEB4-3F4CC8092CAF}" srcOrd="9" destOrd="0" presId="urn:microsoft.com/office/officeart/2008/layout/LinedList"/>
    <dgm:cxn modelId="{799B6E82-C8D4-43DF-ABB3-789567A6AB0D}" type="presParOf" srcId="{05589CAA-E12F-481A-AEB4-3F4CC8092CAF}" destId="{B5CEA225-A55A-4861-8ADC-7003D4E00515}" srcOrd="0" destOrd="0" presId="urn:microsoft.com/office/officeart/2008/layout/LinedList"/>
    <dgm:cxn modelId="{5583BEAA-1A4E-446C-B554-290EB24D8762}" type="presParOf" srcId="{05589CAA-E12F-481A-AEB4-3F4CC8092CAF}" destId="{64006CB2-8095-4E47-A978-5BF1D9EB1A41}" srcOrd="1" destOrd="0" presId="urn:microsoft.com/office/officeart/2008/layout/LinedList"/>
    <dgm:cxn modelId="{A9B0BA23-54F6-4C80-BD31-C637E64F0CF5}" type="presParOf" srcId="{30E7E3D6-E5B2-41E7-A7B5-0D75BB7AD48F}" destId="{2836904F-D630-4EA8-A340-9D27E3DD2FC0}" srcOrd="10" destOrd="0" presId="urn:microsoft.com/office/officeart/2008/layout/LinedList"/>
    <dgm:cxn modelId="{A26FB2D2-F540-4519-978F-3B958815BE50}" type="presParOf" srcId="{30E7E3D6-E5B2-41E7-A7B5-0D75BB7AD48F}" destId="{BDB89C83-4D2E-4B88-8F5B-96715EF3CAEA}" srcOrd="11" destOrd="0" presId="urn:microsoft.com/office/officeart/2008/layout/LinedList"/>
    <dgm:cxn modelId="{781B9E1C-B030-4A1F-B00B-BC619BA38FE7}" type="presParOf" srcId="{BDB89C83-4D2E-4B88-8F5B-96715EF3CAEA}" destId="{22922114-1390-4E27-AC12-811F8D6835B8}" srcOrd="0" destOrd="0" presId="urn:microsoft.com/office/officeart/2008/layout/LinedList"/>
    <dgm:cxn modelId="{34653FD2-9ABD-4875-A991-C9A5E49338DD}" type="presParOf" srcId="{BDB89C83-4D2E-4B88-8F5B-96715EF3CAEA}" destId="{EE34EED9-FEB3-4862-B287-B6311C08E457}"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694399E-D572-431F-ADBA-34148C7EDE5F}"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3E0B56E7-9252-495A-A3C3-4A038D66C459}">
      <dgm:prSet custT="1"/>
      <dgm:spPr/>
      <dgm:t>
        <a:bodyPr/>
        <a:lstStyle/>
        <a:p>
          <a:r>
            <a:rPr lang="en-GB" sz="2800" dirty="0">
              <a:latin typeface="Segoe UI" panose="020B0502040204020203" pitchFamily="34" charset="0"/>
              <a:cs typeface="Segoe UI" panose="020B0502040204020203" pitchFamily="34" charset="0"/>
            </a:rPr>
            <a:t>Individual</a:t>
          </a:r>
          <a:r>
            <a:rPr lang="en-GB" sz="3600" dirty="0"/>
            <a:t> </a:t>
          </a:r>
          <a:endParaRPr lang="en-US" sz="3600" dirty="0"/>
        </a:p>
      </dgm:t>
    </dgm:pt>
    <dgm:pt modelId="{F25A507B-7BE4-492F-AE9F-71A8DBEEB1F5}" type="parTrans" cxnId="{F18CE631-FB65-455E-8244-F6973EF000C2}">
      <dgm:prSet/>
      <dgm:spPr/>
      <dgm:t>
        <a:bodyPr/>
        <a:lstStyle/>
        <a:p>
          <a:endParaRPr lang="en-US"/>
        </a:p>
      </dgm:t>
    </dgm:pt>
    <dgm:pt modelId="{60AD5C48-E475-4D48-AE4F-415CCD45818B}" type="sibTrans" cxnId="{F18CE631-FB65-455E-8244-F6973EF000C2}">
      <dgm:prSet/>
      <dgm:spPr/>
      <dgm:t>
        <a:bodyPr/>
        <a:lstStyle/>
        <a:p>
          <a:endParaRPr lang="en-US"/>
        </a:p>
      </dgm:t>
    </dgm:pt>
    <dgm:pt modelId="{0BB6EF87-EF88-4EC0-A30B-986D7A0428FD}">
      <dgm:prSet custT="1"/>
      <dgm:spPr/>
      <dgm:t>
        <a:bodyPr/>
        <a:lstStyle/>
        <a:p>
          <a:r>
            <a:rPr lang="en-GB" sz="2800" dirty="0">
              <a:latin typeface="Segoe UI" panose="020B0502040204020203" pitchFamily="34" charset="0"/>
              <a:cs typeface="Segoe UI" panose="020B0502040204020203" pitchFamily="34" charset="0"/>
            </a:rPr>
            <a:t>Inside the organisation</a:t>
          </a:r>
          <a:endParaRPr lang="en-US" sz="2800" dirty="0">
            <a:latin typeface="Segoe UI" panose="020B0502040204020203" pitchFamily="34" charset="0"/>
            <a:cs typeface="Segoe UI" panose="020B0502040204020203" pitchFamily="34" charset="0"/>
          </a:endParaRPr>
        </a:p>
      </dgm:t>
    </dgm:pt>
    <dgm:pt modelId="{C8CA728D-F60D-4EF9-9727-438CE090731C}" type="parTrans" cxnId="{7296D895-4E94-4AA6-BE90-5E42296431AB}">
      <dgm:prSet/>
      <dgm:spPr/>
      <dgm:t>
        <a:bodyPr/>
        <a:lstStyle/>
        <a:p>
          <a:endParaRPr lang="en-US"/>
        </a:p>
      </dgm:t>
    </dgm:pt>
    <dgm:pt modelId="{16E8F171-FE08-4D8F-A37F-A12C92991655}" type="sibTrans" cxnId="{7296D895-4E94-4AA6-BE90-5E42296431AB}">
      <dgm:prSet/>
      <dgm:spPr/>
      <dgm:t>
        <a:bodyPr/>
        <a:lstStyle/>
        <a:p>
          <a:endParaRPr lang="en-US"/>
        </a:p>
      </dgm:t>
    </dgm:pt>
    <dgm:pt modelId="{A4AA11EF-2EEE-4647-B3FF-3DD71CBF3FA5}">
      <dgm:prSet custT="1"/>
      <dgm:spPr/>
      <dgm:t>
        <a:bodyPr/>
        <a:lstStyle/>
        <a:p>
          <a:r>
            <a:rPr lang="en-GB" sz="2800" dirty="0">
              <a:latin typeface="Segoe UI" panose="020B0502040204020203" pitchFamily="34" charset="0"/>
              <a:cs typeface="Segoe UI" panose="020B0502040204020203" pitchFamily="34" charset="0"/>
            </a:rPr>
            <a:t>What happens around the organisation </a:t>
          </a:r>
          <a:endParaRPr lang="en-US" sz="2800" dirty="0">
            <a:latin typeface="Segoe UI" panose="020B0502040204020203" pitchFamily="34" charset="0"/>
            <a:cs typeface="Segoe UI" panose="020B0502040204020203" pitchFamily="34" charset="0"/>
          </a:endParaRPr>
        </a:p>
      </dgm:t>
    </dgm:pt>
    <dgm:pt modelId="{6D1FAA5A-24A1-4FC2-8378-D5786946A9A4}" type="parTrans" cxnId="{03FEB465-7047-4B75-931F-70FEA5F4F3FC}">
      <dgm:prSet/>
      <dgm:spPr/>
      <dgm:t>
        <a:bodyPr/>
        <a:lstStyle/>
        <a:p>
          <a:endParaRPr lang="en-US"/>
        </a:p>
      </dgm:t>
    </dgm:pt>
    <dgm:pt modelId="{F6ADB3BA-6AC2-4324-9984-751B70A18821}" type="sibTrans" cxnId="{03FEB465-7047-4B75-931F-70FEA5F4F3FC}">
      <dgm:prSet/>
      <dgm:spPr/>
      <dgm:t>
        <a:bodyPr/>
        <a:lstStyle/>
        <a:p>
          <a:endParaRPr lang="en-US"/>
        </a:p>
      </dgm:t>
    </dgm:pt>
    <dgm:pt modelId="{85D73CDB-23B3-439D-B9E4-F719B2B17827}">
      <dgm:prSet custT="1"/>
      <dgm:spPr/>
      <dgm:t>
        <a:bodyPr/>
        <a:lstStyle/>
        <a:p>
          <a:r>
            <a:rPr lang="en-GB" sz="2800" dirty="0">
              <a:latin typeface="Segoe UI" panose="020B0502040204020203" pitchFamily="34" charset="0"/>
              <a:cs typeface="Segoe UI" panose="020B0502040204020203" pitchFamily="34" charset="0"/>
            </a:rPr>
            <a:t>National context.   </a:t>
          </a:r>
          <a:endParaRPr lang="en-US" sz="2800" dirty="0">
            <a:latin typeface="Segoe UI" panose="020B0502040204020203" pitchFamily="34" charset="0"/>
            <a:cs typeface="Segoe UI" panose="020B0502040204020203" pitchFamily="34" charset="0"/>
          </a:endParaRPr>
        </a:p>
      </dgm:t>
    </dgm:pt>
    <dgm:pt modelId="{0DBA0408-8DF4-4254-8118-F8D34721362A}" type="parTrans" cxnId="{9CB9A87F-BACF-43FA-8C97-2BBC2C418E04}">
      <dgm:prSet/>
      <dgm:spPr/>
      <dgm:t>
        <a:bodyPr/>
        <a:lstStyle/>
        <a:p>
          <a:endParaRPr lang="en-US"/>
        </a:p>
      </dgm:t>
    </dgm:pt>
    <dgm:pt modelId="{E08DAD92-2D46-49B7-BB8D-9C5F0DF8DA51}" type="sibTrans" cxnId="{9CB9A87F-BACF-43FA-8C97-2BBC2C418E04}">
      <dgm:prSet/>
      <dgm:spPr/>
      <dgm:t>
        <a:bodyPr/>
        <a:lstStyle/>
        <a:p>
          <a:endParaRPr lang="en-US"/>
        </a:p>
      </dgm:t>
    </dgm:pt>
    <dgm:pt modelId="{6781DF6F-6D1C-4E4A-B0CC-375BE8B60192}" type="pres">
      <dgm:prSet presAssocID="{3694399E-D572-431F-ADBA-34148C7EDE5F}" presName="linear" presStyleCnt="0">
        <dgm:presLayoutVars>
          <dgm:animLvl val="lvl"/>
          <dgm:resizeHandles val="exact"/>
        </dgm:presLayoutVars>
      </dgm:prSet>
      <dgm:spPr/>
    </dgm:pt>
    <dgm:pt modelId="{AC3A15A7-7E37-4C18-B930-1F06F3BAC5B6}" type="pres">
      <dgm:prSet presAssocID="{3E0B56E7-9252-495A-A3C3-4A038D66C459}" presName="parentText" presStyleLbl="node1" presStyleIdx="0" presStyleCnt="4">
        <dgm:presLayoutVars>
          <dgm:chMax val="0"/>
          <dgm:bulletEnabled val="1"/>
        </dgm:presLayoutVars>
      </dgm:prSet>
      <dgm:spPr/>
    </dgm:pt>
    <dgm:pt modelId="{F87C2B7A-BD60-4FE6-952E-8BCE3F8743D4}" type="pres">
      <dgm:prSet presAssocID="{60AD5C48-E475-4D48-AE4F-415CCD45818B}" presName="spacer" presStyleCnt="0"/>
      <dgm:spPr/>
    </dgm:pt>
    <dgm:pt modelId="{9EB5BFD8-89DE-4DDB-A831-A3DCD7EFEFAE}" type="pres">
      <dgm:prSet presAssocID="{0BB6EF87-EF88-4EC0-A30B-986D7A0428FD}" presName="parentText" presStyleLbl="node1" presStyleIdx="1" presStyleCnt="4">
        <dgm:presLayoutVars>
          <dgm:chMax val="0"/>
          <dgm:bulletEnabled val="1"/>
        </dgm:presLayoutVars>
      </dgm:prSet>
      <dgm:spPr/>
    </dgm:pt>
    <dgm:pt modelId="{D7914C84-71DB-49EE-9C92-9C385C8D2FE7}" type="pres">
      <dgm:prSet presAssocID="{16E8F171-FE08-4D8F-A37F-A12C92991655}" presName="spacer" presStyleCnt="0"/>
      <dgm:spPr/>
    </dgm:pt>
    <dgm:pt modelId="{A008F959-8F8D-4D2D-A3F5-8005B73250A6}" type="pres">
      <dgm:prSet presAssocID="{A4AA11EF-2EEE-4647-B3FF-3DD71CBF3FA5}" presName="parentText" presStyleLbl="node1" presStyleIdx="2" presStyleCnt="4">
        <dgm:presLayoutVars>
          <dgm:chMax val="0"/>
          <dgm:bulletEnabled val="1"/>
        </dgm:presLayoutVars>
      </dgm:prSet>
      <dgm:spPr/>
    </dgm:pt>
    <dgm:pt modelId="{EF108B4B-E1B2-4054-AFF4-0FA5EB1E9A60}" type="pres">
      <dgm:prSet presAssocID="{F6ADB3BA-6AC2-4324-9984-751B70A18821}" presName="spacer" presStyleCnt="0"/>
      <dgm:spPr/>
    </dgm:pt>
    <dgm:pt modelId="{6B082E49-15E6-40B2-9688-B34BE15C7036}" type="pres">
      <dgm:prSet presAssocID="{85D73CDB-23B3-439D-B9E4-F719B2B17827}" presName="parentText" presStyleLbl="node1" presStyleIdx="3" presStyleCnt="4">
        <dgm:presLayoutVars>
          <dgm:chMax val="0"/>
          <dgm:bulletEnabled val="1"/>
        </dgm:presLayoutVars>
      </dgm:prSet>
      <dgm:spPr/>
    </dgm:pt>
  </dgm:ptLst>
  <dgm:cxnLst>
    <dgm:cxn modelId="{2DAF622C-199D-4340-980C-26627074B343}" type="presOf" srcId="{3E0B56E7-9252-495A-A3C3-4A038D66C459}" destId="{AC3A15A7-7E37-4C18-B930-1F06F3BAC5B6}" srcOrd="0" destOrd="0" presId="urn:microsoft.com/office/officeart/2005/8/layout/vList2"/>
    <dgm:cxn modelId="{F18CE631-FB65-455E-8244-F6973EF000C2}" srcId="{3694399E-D572-431F-ADBA-34148C7EDE5F}" destId="{3E0B56E7-9252-495A-A3C3-4A038D66C459}" srcOrd="0" destOrd="0" parTransId="{F25A507B-7BE4-492F-AE9F-71A8DBEEB1F5}" sibTransId="{60AD5C48-E475-4D48-AE4F-415CCD45818B}"/>
    <dgm:cxn modelId="{03FEB465-7047-4B75-931F-70FEA5F4F3FC}" srcId="{3694399E-D572-431F-ADBA-34148C7EDE5F}" destId="{A4AA11EF-2EEE-4647-B3FF-3DD71CBF3FA5}" srcOrd="2" destOrd="0" parTransId="{6D1FAA5A-24A1-4FC2-8378-D5786946A9A4}" sibTransId="{F6ADB3BA-6AC2-4324-9984-751B70A18821}"/>
    <dgm:cxn modelId="{9CB9A87F-BACF-43FA-8C97-2BBC2C418E04}" srcId="{3694399E-D572-431F-ADBA-34148C7EDE5F}" destId="{85D73CDB-23B3-439D-B9E4-F719B2B17827}" srcOrd="3" destOrd="0" parTransId="{0DBA0408-8DF4-4254-8118-F8D34721362A}" sibTransId="{E08DAD92-2D46-49B7-BB8D-9C5F0DF8DA51}"/>
    <dgm:cxn modelId="{E5650B84-52C2-4548-BB94-2A172ACA55F8}" type="presOf" srcId="{0BB6EF87-EF88-4EC0-A30B-986D7A0428FD}" destId="{9EB5BFD8-89DE-4DDB-A831-A3DCD7EFEFAE}" srcOrd="0" destOrd="0" presId="urn:microsoft.com/office/officeart/2005/8/layout/vList2"/>
    <dgm:cxn modelId="{7296D895-4E94-4AA6-BE90-5E42296431AB}" srcId="{3694399E-D572-431F-ADBA-34148C7EDE5F}" destId="{0BB6EF87-EF88-4EC0-A30B-986D7A0428FD}" srcOrd="1" destOrd="0" parTransId="{C8CA728D-F60D-4EF9-9727-438CE090731C}" sibTransId="{16E8F171-FE08-4D8F-A37F-A12C92991655}"/>
    <dgm:cxn modelId="{BD0714E8-3CCB-4D4E-B90E-2E701E6C5325}" type="presOf" srcId="{85D73CDB-23B3-439D-B9E4-F719B2B17827}" destId="{6B082E49-15E6-40B2-9688-B34BE15C7036}" srcOrd="0" destOrd="0" presId="urn:microsoft.com/office/officeart/2005/8/layout/vList2"/>
    <dgm:cxn modelId="{EC7718F1-1902-4AEB-9B23-EC12A45AB91B}" type="presOf" srcId="{3694399E-D572-431F-ADBA-34148C7EDE5F}" destId="{6781DF6F-6D1C-4E4A-B0CC-375BE8B60192}" srcOrd="0" destOrd="0" presId="urn:microsoft.com/office/officeart/2005/8/layout/vList2"/>
    <dgm:cxn modelId="{76B40EF3-61F0-4079-8B21-24980B01CA4A}" type="presOf" srcId="{A4AA11EF-2EEE-4647-B3FF-3DD71CBF3FA5}" destId="{A008F959-8F8D-4D2D-A3F5-8005B73250A6}" srcOrd="0" destOrd="0" presId="urn:microsoft.com/office/officeart/2005/8/layout/vList2"/>
    <dgm:cxn modelId="{FFE2EC1B-2EF1-4AF9-9017-4CEC29EB7307}" type="presParOf" srcId="{6781DF6F-6D1C-4E4A-B0CC-375BE8B60192}" destId="{AC3A15A7-7E37-4C18-B930-1F06F3BAC5B6}" srcOrd="0" destOrd="0" presId="urn:microsoft.com/office/officeart/2005/8/layout/vList2"/>
    <dgm:cxn modelId="{137E8CB8-44A6-4C04-B6FC-A74DC260FF47}" type="presParOf" srcId="{6781DF6F-6D1C-4E4A-B0CC-375BE8B60192}" destId="{F87C2B7A-BD60-4FE6-952E-8BCE3F8743D4}" srcOrd="1" destOrd="0" presId="urn:microsoft.com/office/officeart/2005/8/layout/vList2"/>
    <dgm:cxn modelId="{82BA1191-53A3-4B87-8CB9-7C52AA6A5BFE}" type="presParOf" srcId="{6781DF6F-6D1C-4E4A-B0CC-375BE8B60192}" destId="{9EB5BFD8-89DE-4DDB-A831-A3DCD7EFEFAE}" srcOrd="2" destOrd="0" presId="urn:microsoft.com/office/officeart/2005/8/layout/vList2"/>
    <dgm:cxn modelId="{879764EA-C8E6-4BFD-905C-321BC94F410E}" type="presParOf" srcId="{6781DF6F-6D1C-4E4A-B0CC-375BE8B60192}" destId="{D7914C84-71DB-49EE-9C92-9C385C8D2FE7}" srcOrd="3" destOrd="0" presId="urn:microsoft.com/office/officeart/2005/8/layout/vList2"/>
    <dgm:cxn modelId="{A20CF098-0C58-415B-8566-7267301B48BE}" type="presParOf" srcId="{6781DF6F-6D1C-4E4A-B0CC-375BE8B60192}" destId="{A008F959-8F8D-4D2D-A3F5-8005B73250A6}" srcOrd="4" destOrd="0" presId="urn:microsoft.com/office/officeart/2005/8/layout/vList2"/>
    <dgm:cxn modelId="{8618C1C9-8690-41FE-8A37-FE2B15A6B7B5}" type="presParOf" srcId="{6781DF6F-6D1C-4E4A-B0CC-375BE8B60192}" destId="{EF108B4B-E1B2-4054-AFF4-0FA5EB1E9A60}" srcOrd="5" destOrd="0" presId="urn:microsoft.com/office/officeart/2005/8/layout/vList2"/>
    <dgm:cxn modelId="{D8FBF86E-17ED-4E89-BE05-333A4E028369}" type="presParOf" srcId="{6781DF6F-6D1C-4E4A-B0CC-375BE8B60192}" destId="{6B082E49-15E6-40B2-9688-B34BE15C7036}"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191361-6796-45DC-9993-581173BF208F}">
      <dsp:nvSpPr>
        <dsp:cNvPr id="0" name=""/>
        <dsp:cNvSpPr/>
      </dsp:nvSpPr>
      <dsp:spPr>
        <a:xfrm>
          <a:off x="0" y="497"/>
          <a:ext cx="9520157"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9E33F7B-32EA-4164-BE98-7144B8E508F0}">
      <dsp:nvSpPr>
        <dsp:cNvPr id="0" name=""/>
        <dsp:cNvSpPr/>
      </dsp:nvSpPr>
      <dsp:spPr>
        <a:xfrm>
          <a:off x="0" y="497"/>
          <a:ext cx="9520157" cy="8392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GB" sz="2400" kern="1200" dirty="0">
              <a:latin typeface="Segoe UI" panose="020B0502040204020203" pitchFamily="34" charset="0"/>
              <a:cs typeface="Segoe UI" panose="020B0502040204020203" pitchFamily="34" charset="0"/>
            </a:rPr>
            <a:t>Individual practice</a:t>
          </a:r>
          <a:r>
            <a:rPr lang="en-GB" sz="2200" kern="1200" dirty="0">
              <a:latin typeface="Segoe UI" panose="020B0502040204020203" pitchFamily="34" charset="0"/>
              <a:cs typeface="Segoe UI" panose="020B0502040204020203" pitchFamily="34" charset="0"/>
            </a:rPr>
            <a:t> </a:t>
          </a:r>
          <a:endParaRPr lang="en-US" sz="2200" kern="1200" dirty="0">
            <a:latin typeface="Segoe UI" panose="020B0502040204020203" pitchFamily="34" charset="0"/>
            <a:cs typeface="Segoe UI" panose="020B0502040204020203" pitchFamily="34" charset="0"/>
          </a:endParaRPr>
        </a:p>
      </dsp:txBody>
      <dsp:txXfrm>
        <a:off x="0" y="497"/>
        <a:ext cx="9520157" cy="839296"/>
      </dsp:txXfrm>
    </dsp:sp>
    <dsp:sp modelId="{75B9CC77-253F-4671-A4E4-3E3037577283}">
      <dsp:nvSpPr>
        <dsp:cNvPr id="0" name=""/>
        <dsp:cNvSpPr/>
      </dsp:nvSpPr>
      <dsp:spPr>
        <a:xfrm>
          <a:off x="0" y="839794"/>
          <a:ext cx="9520157"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F7D5B8E-8D56-497A-BA4A-6846E7F8BA8E}">
      <dsp:nvSpPr>
        <dsp:cNvPr id="0" name=""/>
        <dsp:cNvSpPr/>
      </dsp:nvSpPr>
      <dsp:spPr>
        <a:xfrm>
          <a:off x="0" y="839794"/>
          <a:ext cx="9520157" cy="8392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GB" sz="2400" kern="1200" dirty="0">
              <a:latin typeface="Segoe UI" panose="020B0502040204020203" pitchFamily="34" charset="0"/>
              <a:cs typeface="Segoe UI" panose="020B0502040204020203" pitchFamily="34" charset="0"/>
            </a:rPr>
            <a:t>Supervision systems </a:t>
          </a:r>
          <a:endParaRPr lang="en-US" sz="2400" kern="1200" dirty="0">
            <a:latin typeface="Segoe UI" panose="020B0502040204020203" pitchFamily="34" charset="0"/>
            <a:cs typeface="Segoe UI" panose="020B0502040204020203" pitchFamily="34" charset="0"/>
          </a:endParaRPr>
        </a:p>
      </dsp:txBody>
      <dsp:txXfrm>
        <a:off x="0" y="839794"/>
        <a:ext cx="9520157" cy="839296"/>
      </dsp:txXfrm>
    </dsp:sp>
    <dsp:sp modelId="{462164B8-F455-4713-A38C-7BB5ED5BB8A6}">
      <dsp:nvSpPr>
        <dsp:cNvPr id="0" name=""/>
        <dsp:cNvSpPr/>
      </dsp:nvSpPr>
      <dsp:spPr>
        <a:xfrm>
          <a:off x="0" y="1679091"/>
          <a:ext cx="9520157"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BB05BDE-2D93-4423-AE36-8540253B16D8}">
      <dsp:nvSpPr>
        <dsp:cNvPr id="0" name=""/>
        <dsp:cNvSpPr/>
      </dsp:nvSpPr>
      <dsp:spPr>
        <a:xfrm>
          <a:off x="0" y="1679091"/>
          <a:ext cx="9520157" cy="8392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GB" sz="2400" kern="1200" dirty="0">
              <a:latin typeface="Segoe UI" panose="020B0502040204020203" pitchFamily="34" charset="0"/>
              <a:cs typeface="Segoe UI" panose="020B0502040204020203" pitchFamily="34" charset="0"/>
            </a:rPr>
            <a:t>Policies and procedures/guidance </a:t>
          </a:r>
          <a:endParaRPr lang="en-US" sz="2400" kern="1200" dirty="0">
            <a:latin typeface="Segoe UI" panose="020B0502040204020203" pitchFamily="34" charset="0"/>
            <a:cs typeface="Segoe UI" panose="020B0502040204020203" pitchFamily="34" charset="0"/>
          </a:endParaRPr>
        </a:p>
      </dsp:txBody>
      <dsp:txXfrm>
        <a:off x="0" y="1679091"/>
        <a:ext cx="9520157" cy="839296"/>
      </dsp:txXfrm>
    </dsp:sp>
    <dsp:sp modelId="{84679A9F-09FD-4B01-B5D2-1E494BC6154D}">
      <dsp:nvSpPr>
        <dsp:cNvPr id="0" name=""/>
        <dsp:cNvSpPr/>
      </dsp:nvSpPr>
      <dsp:spPr>
        <a:xfrm>
          <a:off x="0" y="2518388"/>
          <a:ext cx="9520157"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0E6CA34-A757-4B5B-A8C8-25E6D9E0F8D6}">
      <dsp:nvSpPr>
        <dsp:cNvPr id="0" name=""/>
        <dsp:cNvSpPr/>
      </dsp:nvSpPr>
      <dsp:spPr>
        <a:xfrm>
          <a:off x="0" y="2518388"/>
          <a:ext cx="9520157" cy="8392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GB" sz="2400" kern="1200" dirty="0">
              <a:latin typeface="Segoe UI" panose="020B0502040204020203" pitchFamily="34" charset="0"/>
              <a:cs typeface="Segoe UI" panose="020B0502040204020203" pitchFamily="34" charset="0"/>
            </a:rPr>
            <a:t>Workplace culture </a:t>
          </a:r>
          <a:endParaRPr lang="en-US" sz="2400" kern="1200" dirty="0">
            <a:latin typeface="Segoe UI" panose="020B0502040204020203" pitchFamily="34" charset="0"/>
            <a:cs typeface="Segoe UI" panose="020B0502040204020203" pitchFamily="34" charset="0"/>
          </a:endParaRPr>
        </a:p>
      </dsp:txBody>
      <dsp:txXfrm>
        <a:off x="0" y="2518388"/>
        <a:ext cx="9520157" cy="839296"/>
      </dsp:txXfrm>
    </dsp:sp>
    <dsp:sp modelId="{A2E6636F-7741-4EC2-A1C0-86C98E25689A}">
      <dsp:nvSpPr>
        <dsp:cNvPr id="0" name=""/>
        <dsp:cNvSpPr/>
      </dsp:nvSpPr>
      <dsp:spPr>
        <a:xfrm>
          <a:off x="0" y="3357685"/>
          <a:ext cx="9520157"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5CEA225-A55A-4861-8ADC-7003D4E00515}">
      <dsp:nvSpPr>
        <dsp:cNvPr id="0" name=""/>
        <dsp:cNvSpPr/>
      </dsp:nvSpPr>
      <dsp:spPr>
        <a:xfrm>
          <a:off x="0" y="3357685"/>
          <a:ext cx="9520157" cy="8392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GB" sz="2400" kern="1200" dirty="0">
              <a:latin typeface="Segoe UI" panose="020B0502040204020203" pitchFamily="34" charset="0"/>
              <a:cs typeface="Segoe UI" panose="020B0502040204020203" pitchFamily="34" charset="0"/>
            </a:rPr>
            <a:t>Relationships with other organisations/external parties including families</a:t>
          </a:r>
          <a:endParaRPr lang="en-US" sz="2400" kern="1200" dirty="0">
            <a:latin typeface="Segoe UI" panose="020B0502040204020203" pitchFamily="34" charset="0"/>
            <a:cs typeface="Segoe UI" panose="020B0502040204020203" pitchFamily="34" charset="0"/>
          </a:endParaRPr>
        </a:p>
      </dsp:txBody>
      <dsp:txXfrm>
        <a:off x="0" y="3357685"/>
        <a:ext cx="9520157" cy="839296"/>
      </dsp:txXfrm>
    </dsp:sp>
    <dsp:sp modelId="{2836904F-D630-4EA8-A340-9D27E3DD2FC0}">
      <dsp:nvSpPr>
        <dsp:cNvPr id="0" name=""/>
        <dsp:cNvSpPr/>
      </dsp:nvSpPr>
      <dsp:spPr>
        <a:xfrm>
          <a:off x="0" y="4196982"/>
          <a:ext cx="9520157" cy="0"/>
        </a:xfrm>
        <a:prstGeom prst="line">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2922114-1390-4E27-AC12-811F8D6835B8}">
      <dsp:nvSpPr>
        <dsp:cNvPr id="0" name=""/>
        <dsp:cNvSpPr/>
      </dsp:nvSpPr>
      <dsp:spPr>
        <a:xfrm>
          <a:off x="0" y="4196982"/>
          <a:ext cx="9520157" cy="4925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GB" sz="2400" kern="1200" dirty="0">
              <a:latin typeface="Segoe UI" panose="020B0502040204020203" pitchFamily="34" charset="0"/>
              <a:cs typeface="Segoe UI" panose="020B0502040204020203" pitchFamily="34" charset="0"/>
            </a:rPr>
            <a:t>And more!   </a:t>
          </a:r>
          <a:endParaRPr lang="en-US" sz="2400" kern="1200" dirty="0">
            <a:latin typeface="Segoe UI" panose="020B0502040204020203" pitchFamily="34" charset="0"/>
            <a:cs typeface="Segoe UI" panose="020B0502040204020203" pitchFamily="34" charset="0"/>
          </a:endParaRPr>
        </a:p>
      </dsp:txBody>
      <dsp:txXfrm>
        <a:off x="0" y="4196982"/>
        <a:ext cx="9520157" cy="49250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3A15A7-7E37-4C18-B930-1F06F3BAC5B6}">
      <dsp:nvSpPr>
        <dsp:cNvPr id="0" name=""/>
        <dsp:cNvSpPr/>
      </dsp:nvSpPr>
      <dsp:spPr>
        <a:xfrm>
          <a:off x="0" y="19423"/>
          <a:ext cx="9520157" cy="93600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GB" sz="2800" kern="1200" dirty="0">
              <a:latin typeface="Segoe UI" panose="020B0502040204020203" pitchFamily="34" charset="0"/>
              <a:cs typeface="Segoe UI" panose="020B0502040204020203" pitchFamily="34" charset="0"/>
            </a:rPr>
            <a:t>Individual</a:t>
          </a:r>
          <a:r>
            <a:rPr lang="en-GB" sz="3600" kern="1200" dirty="0"/>
            <a:t> </a:t>
          </a:r>
          <a:endParaRPr lang="en-US" sz="3600" kern="1200" dirty="0"/>
        </a:p>
      </dsp:txBody>
      <dsp:txXfrm>
        <a:off x="45692" y="65115"/>
        <a:ext cx="9428773" cy="844616"/>
      </dsp:txXfrm>
    </dsp:sp>
    <dsp:sp modelId="{9EB5BFD8-89DE-4DDB-A831-A3DCD7EFEFAE}">
      <dsp:nvSpPr>
        <dsp:cNvPr id="0" name=""/>
        <dsp:cNvSpPr/>
      </dsp:nvSpPr>
      <dsp:spPr>
        <a:xfrm>
          <a:off x="0" y="1099423"/>
          <a:ext cx="9520157" cy="93600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GB" sz="2800" kern="1200" dirty="0">
              <a:latin typeface="Segoe UI" panose="020B0502040204020203" pitchFamily="34" charset="0"/>
              <a:cs typeface="Segoe UI" panose="020B0502040204020203" pitchFamily="34" charset="0"/>
            </a:rPr>
            <a:t>Inside the organisation</a:t>
          </a:r>
          <a:endParaRPr lang="en-US" sz="2800" kern="1200" dirty="0">
            <a:latin typeface="Segoe UI" panose="020B0502040204020203" pitchFamily="34" charset="0"/>
            <a:cs typeface="Segoe UI" panose="020B0502040204020203" pitchFamily="34" charset="0"/>
          </a:endParaRPr>
        </a:p>
      </dsp:txBody>
      <dsp:txXfrm>
        <a:off x="45692" y="1145115"/>
        <a:ext cx="9428773" cy="844616"/>
      </dsp:txXfrm>
    </dsp:sp>
    <dsp:sp modelId="{A008F959-8F8D-4D2D-A3F5-8005B73250A6}">
      <dsp:nvSpPr>
        <dsp:cNvPr id="0" name=""/>
        <dsp:cNvSpPr/>
      </dsp:nvSpPr>
      <dsp:spPr>
        <a:xfrm>
          <a:off x="0" y="2179423"/>
          <a:ext cx="9520157" cy="93600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GB" sz="2800" kern="1200" dirty="0">
              <a:latin typeface="Segoe UI" panose="020B0502040204020203" pitchFamily="34" charset="0"/>
              <a:cs typeface="Segoe UI" panose="020B0502040204020203" pitchFamily="34" charset="0"/>
            </a:rPr>
            <a:t>What happens around the organisation </a:t>
          </a:r>
          <a:endParaRPr lang="en-US" sz="2800" kern="1200" dirty="0">
            <a:latin typeface="Segoe UI" panose="020B0502040204020203" pitchFamily="34" charset="0"/>
            <a:cs typeface="Segoe UI" panose="020B0502040204020203" pitchFamily="34" charset="0"/>
          </a:endParaRPr>
        </a:p>
      </dsp:txBody>
      <dsp:txXfrm>
        <a:off x="45692" y="2225115"/>
        <a:ext cx="9428773" cy="844616"/>
      </dsp:txXfrm>
    </dsp:sp>
    <dsp:sp modelId="{6B082E49-15E6-40B2-9688-B34BE15C7036}">
      <dsp:nvSpPr>
        <dsp:cNvPr id="0" name=""/>
        <dsp:cNvSpPr/>
      </dsp:nvSpPr>
      <dsp:spPr>
        <a:xfrm>
          <a:off x="0" y="3259423"/>
          <a:ext cx="9520157" cy="93600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GB" sz="2800" kern="1200" dirty="0">
              <a:latin typeface="Segoe UI" panose="020B0502040204020203" pitchFamily="34" charset="0"/>
              <a:cs typeface="Segoe UI" panose="020B0502040204020203" pitchFamily="34" charset="0"/>
            </a:rPr>
            <a:t>National context.   </a:t>
          </a:r>
          <a:endParaRPr lang="en-US" sz="2800" kern="1200" dirty="0">
            <a:latin typeface="Segoe UI" panose="020B0502040204020203" pitchFamily="34" charset="0"/>
            <a:cs typeface="Segoe UI" panose="020B0502040204020203" pitchFamily="34" charset="0"/>
          </a:endParaRPr>
        </a:p>
      </dsp:txBody>
      <dsp:txXfrm>
        <a:off x="45692" y="3305115"/>
        <a:ext cx="9428773" cy="844616"/>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B391166E-7DC7-499B-B99F-E88B9BF6DAB0}" type="datetimeFigureOut">
              <a:rPr lang="en-GB" smtClean="0"/>
              <a:t>21/11/2023</a:t>
            </a:fld>
            <a:endParaRPr lang="en-GB" dirty="0"/>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30106C9B-166C-411B-B963-5756EA852FD5}" type="slidenum">
              <a:rPr lang="en-GB" smtClean="0"/>
              <a:t>‹#›</a:t>
            </a:fld>
            <a:endParaRPr lang="en-GB" dirty="0"/>
          </a:p>
        </p:txBody>
      </p:sp>
    </p:spTree>
    <p:extLst>
      <p:ext uri="{BB962C8B-B14F-4D97-AF65-F5344CB8AC3E}">
        <p14:creationId xmlns:p14="http://schemas.microsoft.com/office/powerpoint/2010/main" val="3155548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93105" y="802298"/>
            <a:ext cx="8561747"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93106" y="3531204"/>
            <a:ext cx="8561746"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423BF71-38B7-8642-BFCE-EDAE9BD0CBAF}" type="datetimeFigureOut">
              <a:rPr lang="en-US" dirty="0"/>
              <a:t>11/21/2023</a:t>
            </a:fld>
            <a:endParaRPr lang="en-US" dirty="0"/>
          </a:p>
        </p:txBody>
      </p:sp>
      <p:sp>
        <p:nvSpPr>
          <p:cNvPr id="5" name="Footer Placeholder 4"/>
          <p:cNvSpPr>
            <a:spLocks noGrp="1"/>
          </p:cNvSpPr>
          <p:nvPr>
            <p:ph type="ftr" sz="quarter" idx="11"/>
          </p:nvPr>
        </p:nvSpPr>
        <p:spPr>
          <a:xfrm>
            <a:off x="2493105" y="329307"/>
            <a:ext cx="4897310"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8" name="Straight Connector 7"/>
          <p:cNvCxnSpPr/>
          <p:nvPr/>
        </p:nvCxnSpPr>
        <p:spPr>
          <a:xfrm>
            <a:off x="2334637" y="798973"/>
            <a:ext cx="0" cy="2544756"/>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B025CB-9D18-264E-A945-2D020344C9DA}" type="datetimeFigureOut">
              <a:rPr lang="en-US" dirty="0"/>
              <a:t>11/21/2023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883863"/>
            <a:ext cx="1615742" cy="457499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534694" y="883863"/>
            <a:ext cx="7738807" cy="45749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7EFB6C-7E96-8F41-8872-189CA1C59F84}" type="datetimeFigureOut">
              <a:rPr lang="en-US" dirty="0"/>
              <a:t>11/21/2023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flipH="1">
            <a:off x="9439111" y="719272"/>
            <a:ext cx="1615742" cy="0"/>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981CDE-9BE7-C544-8ACB-7077DFC4270F}" type="datetimeFigureOut">
              <a:rPr lang="en-US" dirty="0"/>
              <a:t>11/21/2023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34813" y="1756130"/>
            <a:ext cx="8562580"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534695" y="3806195"/>
            <a:ext cx="854999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55BA285-9698-1B45-8319-D90A8C63F150}" type="datetimeFigureOut">
              <a:rPr lang="en-US" dirty="0"/>
              <a:t>11/21/2023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a:off x="1371687" y="798973"/>
            <a:ext cx="0" cy="284510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889"/>
            <a:ext cx="9520157"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534695" y="2010878"/>
            <a:ext cx="4608576" cy="34381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4793" y="2017343"/>
            <a:ext cx="4604130"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A86CD42-43FF-B740-998F-DCC3802C4CE3}" type="datetimeFigureOut">
              <a:rPr lang="en-US" dirty="0"/>
              <a:t>11/21/2023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9" name="Straight Connector 8"/>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163"/>
            <a:ext cx="9520157"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534695" y="2019549"/>
            <a:ext cx="4608576"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34695" y="2824269"/>
            <a:ext cx="4608576"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4791" y="2023003"/>
            <a:ext cx="4608576"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4792" y="2821491"/>
            <a:ext cx="4608576"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EA0FFBD-2EE4-8547-BBAE-A1AC91C8D77E}" type="datetimeFigureOut">
              <a:rPr lang="en-US" dirty="0"/>
              <a:t>11/21/2023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11" name="Straight Connector 10"/>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55A2352-D7AC-F242-9256-A4477BCBF354}" type="datetimeFigureOut">
              <a:rPr lang="en-US" dirty="0"/>
              <a:t>11/21/2023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7" name="Straight Connector 6"/>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FCFC6A-9AE6-404D-9FDD-168B477B9C90}" type="datetimeFigureOut">
              <a:rPr lang="en-US" dirty="0"/>
              <a:t>11/21/2023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34642" y="798973"/>
            <a:ext cx="3183128"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534695" y="3205491"/>
            <a:ext cx="3184989"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1CFCDFD-B4CF-A241-8D71-E814B10BEAF4}" type="datetimeFigureOut">
              <a:rPr lang="en-US" dirty="0"/>
              <a:t>11/21/2023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9" name="Straight Connector 8"/>
          <p:cNvCxnSpPr/>
          <p:nvPr/>
        </p:nvCxnSpPr>
        <p:spPr>
          <a:xfrm>
            <a:off x="1371687" y="798973"/>
            <a:ext cx="0" cy="224711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bg2">
                    <a:lumMod val="10000"/>
                  </a:schemeClr>
                </a:gs>
                <a:gs pos="100000">
                  <a:schemeClr val="bg2">
                    <a:lumMod val="10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prstMaterial="matte">
              <a:bevelT w="133350" h="50800" prst="divot"/>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535694" y="1129513"/>
            <a:ext cx="5447840"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534695" y="3145992"/>
            <a:ext cx="5440037"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534695" y="5469856"/>
            <a:ext cx="5440038" cy="320123"/>
          </a:xfrm>
        </p:spPr>
        <p:txBody>
          <a:bodyPr/>
          <a:lstStyle>
            <a:lvl1pPr algn="l">
              <a:defRPr/>
            </a:lvl1pPr>
          </a:lstStyle>
          <a:p>
            <a:fld id="{26A7B589-FD4B-7E46-869A-CBADC5FC564E}" type="datetimeFigureOut">
              <a:rPr lang="en-US" dirty="0"/>
              <a:t>11/21/2023</a:t>
            </a:fld>
            <a:endParaRPr lang="en-US" dirty="0"/>
          </a:p>
        </p:txBody>
      </p:sp>
      <p:sp>
        <p:nvSpPr>
          <p:cNvPr id="6" name="Footer Placeholder 5"/>
          <p:cNvSpPr>
            <a:spLocks noGrp="1"/>
          </p:cNvSpPr>
          <p:nvPr>
            <p:ph type="ftr" sz="quarter" idx="11"/>
          </p:nvPr>
        </p:nvSpPr>
        <p:spPr>
          <a:xfrm>
            <a:off x="1534910" y="318640"/>
            <a:ext cx="5453475"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4" name="Straight Connector 13"/>
          <p:cNvCxnSpPr/>
          <p:nvPr/>
        </p:nvCxnSpPr>
        <p:spPr>
          <a:xfrm>
            <a:off x="1371687" y="798973"/>
            <a:ext cx="0" cy="2161124"/>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ectangle 8"/>
          <p:cNvSpPr/>
          <p:nvPr/>
        </p:nvSpPr>
        <p:spPr>
          <a:xfrm>
            <a:off x="0" y="2015732"/>
            <a:ext cx="12192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srcRect t="2769" b="-2769"/>
          <a:stretch/>
        </p:blipFill>
        <p:spPr>
          <a:xfrm>
            <a:off x="0" y="6135624"/>
            <a:ext cx="12192000" cy="742950"/>
          </a:xfrm>
          <a:prstGeom prst="rect">
            <a:avLst/>
          </a:prstGeom>
        </p:spPr>
      </p:pic>
      <p:sp>
        <p:nvSpPr>
          <p:cNvPr id="2" name="Title Placeholder 1"/>
          <p:cNvSpPr>
            <a:spLocks noGrp="1"/>
          </p:cNvSpPr>
          <p:nvPr>
            <p:ph type="title"/>
          </p:nvPr>
        </p:nvSpPr>
        <p:spPr>
          <a:xfrm>
            <a:off x="1534696" y="804519"/>
            <a:ext cx="9520158" cy="1049235"/>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534696" y="2015732"/>
            <a:ext cx="9520158"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CD8A92E-5FF9-8143-81B3-CCB531513398}" type="datetimeFigureOut">
              <a:rPr lang="en-US" dirty="0"/>
              <a:t>11/21/2023</a:t>
            </a:fld>
            <a:endParaRPr lang="en-US" dirty="0"/>
          </a:p>
        </p:txBody>
      </p:sp>
      <p:sp>
        <p:nvSpPr>
          <p:cNvPr id="5" name="Footer Placeholder 4"/>
          <p:cNvSpPr>
            <a:spLocks noGrp="1"/>
          </p:cNvSpPr>
          <p:nvPr>
            <p:ph type="ftr" sz="quarter" idx="3"/>
          </p:nvPr>
        </p:nvSpPr>
        <p:spPr>
          <a:xfrm>
            <a:off x="1534695" y="329307"/>
            <a:ext cx="5855719"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2" name="Straight Connector 11"/>
          <p:cNvCxnSpPr/>
          <p:nvPr/>
        </p:nvCxnSpPr>
        <p:spPr>
          <a:xfrm>
            <a:off x="0" y="6141705"/>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www.nice.org.uk/about/nice-communities/social-care/quick-guides/creating-a-safeguarding-culture" TargetMode="External"/><Relationship Id="rId2" Type="http://schemas.openxmlformats.org/officeDocument/2006/relationships/hyperlink" Target="https://www.local.gov.uk/publications/making-safeguarding-personal-what-might-good-look-health-and-social-care-commissioners" TargetMode="External"/><Relationship Id="rId1" Type="http://schemas.openxmlformats.org/officeDocument/2006/relationships/slideLayout" Target="../slideLayouts/slideLayout2.xml"/><Relationship Id="rId5" Type="http://schemas.openxmlformats.org/officeDocument/2006/relationships/hyperlink" Target="https://sword.researchinpractice.org.uk/media/b05o0amd/kfp3-learning-organisation.pdf" TargetMode="External"/><Relationship Id="rId4" Type="http://schemas.openxmlformats.org/officeDocument/2006/relationships/hyperlink" Target="https://www.researchinpractice.org.uk/all/news-views/2023/november/prioritising-the-welfare-and-wellbeing-of-yourself-and-other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D7F23-8AF6-4E79-B167-15EAB1D4475D}"/>
              </a:ext>
            </a:extLst>
          </p:cNvPr>
          <p:cNvSpPr>
            <a:spLocks noGrp="1"/>
          </p:cNvSpPr>
          <p:nvPr>
            <p:ph type="ctrTitle"/>
          </p:nvPr>
        </p:nvSpPr>
        <p:spPr>
          <a:xfrm>
            <a:off x="2493105" y="108156"/>
            <a:ext cx="8561747" cy="3235574"/>
          </a:xfrm>
        </p:spPr>
        <p:txBody>
          <a:bodyPr>
            <a:normAutofit fontScale="90000"/>
          </a:bodyPr>
          <a:lstStyle/>
          <a:p>
            <a:br>
              <a:rPr lang="en-GB" sz="6600" b="1" dirty="0">
                <a:effectLst/>
                <a:latin typeface="Calibri" panose="020F0502020204030204" pitchFamily="34" charset="0"/>
                <a:ea typeface="Times New Roman" panose="02020603050405020304" pitchFamily="18" charset="0"/>
                <a:cs typeface="Calibri" panose="020F0502020204030204" pitchFamily="34" charset="0"/>
              </a:rPr>
            </a:br>
            <a:br>
              <a:rPr lang="en-GB" sz="6600" b="1" dirty="0">
                <a:effectLst/>
                <a:latin typeface="Calibri" panose="020F0502020204030204" pitchFamily="34" charset="0"/>
                <a:ea typeface="Times New Roman" panose="02020603050405020304" pitchFamily="18" charset="0"/>
                <a:cs typeface="Calibri" panose="020F0502020204030204" pitchFamily="34" charset="0"/>
              </a:rPr>
            </a:br>
            <a:br>
              <a:rPr lang="en-GB" sz="6600" b="1" dirty="0">
                <a:effectLst/>
                <a:latin typeface="Calibri" panose="020F0502020204030204" pitchFamily="34" charset="0"/>
                <a:ea typeface="Times New Roman" panose="02020603050405020304" pitchFamily="18" charset="0"/>
                <a:cs typeface="Calibri" panose="020F0502020204030204" pitchFamily="34" charset="0"/>
              </a:rPr>
            </a:br>
            <a:br>
              <a:rPr lang="en-GB" sz="6600" b="1" dirty="0">
                <a:effectLst/>
                <a:latin typeface="Calibri" panose="020F0502020204030204" pitchFamily="34" charset="0"/>
                <a:ea typeface="Times New Roman" panose="02020603050405020304" pitchFamily="18" charset="0"/>
                <a:cs typeface="Calibri" panose="020F0502020204030204" pitchFamily="34" charset="0"/>
              </a:rPr>
            </a:br>
            <a:br>
              <a:rPr lang="en-GB" sz="6600" b="1" dirty="0">
                <a:effectLst/>
                <a:latin typeface="Calibri" panose="020F0502020204030204" pitchFamily="34" charset="0"/>
                <a:ea typeface="Times New Roman" panose="02020603050405020304" pitchFamily="18" charset="0"/>
                <a:cs typeface="Calibri" panose="020F0502020204030204" pitchFamily="34" charset="0"/>
              </a:rPr>
            </a:br>
            <a:br>
              <a:rPr lang="en-GB" sz="6600" b="1" dirty="0">
                <a:effectLst/>
                <a:latin typeface="Calibri" panose="020F0502020204030204" pitchFamily="34" charset="0"/>
                <a:ea typeface="Times New Roman" panose="02020603050405020304" pitchFamily="18" charset="0"/>
                <a:cs typeface="Calibri" panose="020F0502020204030204" pitchFamily="34" charset="0"/>
              </a:rPr>
            </a:br>
            <a:br>
              <a:rPr lang="en-GB" sz="6600" b="1" dirty="0">
                <a:effectLst/>
                <a:latin typeface="Calibri" panose="020F0502020204030204" pitchFamily="34" charset="0"/>
                <a:ea typeface="Times New Roman" panose="02020603050405020304" pitchFamily="18" charset="0"/>
                <a:cs typeface="Calibri" panose="020F0502020204030204" pitchFamily="34" charset="0"/>
              </a:rPr>
            </a:br>
            <a:r>
              <a:rPr lang="en-GB" sz="4400" b="1" dirty="0">
                <a:effectLst/>
                <a:latin typeface="Segoe UI" panose="020B0502040204020203" pitchFamily="34" charset="0"/>
                <a:ea typeface="Times New Roman" panose="02020603050405020304" pitchFamily="18" charset="0"/>
                <a:cs typeface="Segoe UI" panose="020B0502040204020203" pitchFamily="34" charset="0"/>
              </a:rPr>
              <a:t>Taking the lead on Safeguarding in your organisation</a:t>
            </a:r>
            <a:br>
              <a:rPr lang="en-GB" sz="4400" dirty="0">
                <a:effectLst/>
                <a:latin typeface="Calibri" panose="020F0502020204030204" pitchFamily="34" charset="0"/>
                <a:ea typeface="Times New Roman" panose="02020603050405020304" pitchFamily="18" charset="0"/>
                <a:cs typeface="Times New Roman" panose="02020603050405020304" pitchFamily="18" charset="0"/>
              </a:rPr>
            </a:br>
            <a:endParaRPr lang="en-GB" sz="4400" dirty="0"/>
          </a:p>
        </p:txBody>
      </p:sp>
      <p:sp>
        <p:nvSpPr>
          <p:cNvPr id="3" name="Subtitle 2">
            <a:extLst>
              <a:ext uri="{FF2B5EF4-FFF2-40B4-BE49-F238E27FC236}">
                <a16:creationId xmlns:a16="http://schemas.microsoft.com/office/drawing/2014/main" id="{DB479C1C-8426-F6D6-01CF-6535373D827A}"/>
              </a:ext>
            </a:extLst>
          </p:cNvPr>
          <p:cNvSpPr>
            <a:spLocks noGrp="1"/>
          </p:cNvSpPr>
          <p:nvPr>
            <p:ph type="subTitle" idx="1"/>
          </p:nvPr>
        </p:nvSpPr>
        <p:spPr/>
        <p:txBody>
          <a:bodyPr/>
          <a:lstStyle/>
          <a:p>
            <a:r>
              <a:rPr lang="en-GB" dirty="0">
                <a:latin typeface="Segoe UI" panose="020B0502040204020203" pitchFamily="34" charset="0"/>
                <a:cs typeface="Segoe UI" panose="020B0502040204020203" pitchFamily="34" charset="0"/>
              </a:rPr>
              <a:t>21</a:t>
            </a:r>
            <a:r>
              <a:rPr lang="en-GB" baseline="30000" dirty="0">
                <a:latin typeface="Segoe UI" panose="020B0502040204020203" pitchFamily="34" charset="0"/>
                <a:cs typeface="Segoe UI" panose="020B0502040204020203" pitchFamily="34" charset="0"/>
              </a:rPr>
              <a:t>st</a:t>
            </a:r>
            <a:r>
              <a:rPr lang="en-GB" dirty="0">
                <a:latin typeface="Segoe UI" panose="020B0502040204020203" pitchFamily="34" charset="0"/>
                <a:cs typeface="Segoe UI" panose="020B0502040204020203" pitchFamily="34" charset="0"/>
              </a:rPr>
              <a:t> November</a:t>
            </a:r>
          </a:p>
          <a:p>
            <a:r>
              <a:rPr lang="en-GB" dirty="0">
                <a:latin typeface="Segoe UI" panose="020B0502040204020203" pitchFamily="34" charset="0"/>
                <a:cs typeface="Segoe UI" panose="020B0502040204020203" pitchFamily="34" charset="0"/>
              </a:rPr>
              <a:t>PRESENTER: KATE SPREADBURY  </a:t>
            </a:r>
          </a:p>
        </p:txBody>
      </p:sp>
    </p:spTree>
    <p:extLst>
      <p:ext uri="{BB962C8B-B14F-4D97-AF65-F5344CB8AC3E}">
        <p14:creationId xmlns:p14="http://schemas.microsoft.com/office/powerpoint/2010/main" val="11279398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74933CC-9BAF-587C-615E-C943245B2C97}"/>
              </a:ext>
            </a:extLst>
          </p:cNvPr>
          <p:cNvSpPr>
            <a:spLocks noGrp="1"/>
          </p:cNvSpPr>
          <p:nvPr>
            <p:ph type="title"/>
          </p:nvPr>
        </p:nvSpPr>
        <p:spPr>
          <a:xfrm>
            <a:off x="1249961" y="1600199"/>
            <a:ext cx="3173482" cy="4297680"/>
          </a:xfrm>
        </p:spPr>
        <p:txBody>
          <a:bodyPr anchor="ctr">
            <a:normAutofit/>
          </a:bodyPr>
          <a:lstStyle/>
          <a:p>
            <a:r>
              <a:rPr lang="en-GB" b="1">
                <a:latin typeface="Segoe UI" panose="020B0502040204020203" pitchFamily="34" charset="0"/>
                <a:cs typeface="Segoe UI" panose="020B0502040204020203" pitchFamily="34" charset="0"/>
              </a:rPr>
              <a:t>Legal Literacy. </a:t>
            </a:r>
            <a:br>
              <a:rPr lang="en-GB" b="1">
                <a:latin typeface="Segoe UI" panose="020B0502040204020203" pitchFamily="34" charset="0"/>
                <a:cs typeface="Segoe UI" panose="020B0502040204020203" pitchFamily="34" charset="0"/>
              </a:rPr>
            </a:br>
            <a:endParaRPr lang="en-GB" b="1" dirty="0"/>
          </a:p>
        </p:txBody>
      </p:sp>
      <p:cxnSp>
        <p:nvCxnSpPr>
          <p:cNvPr id="10" name="Straight Connector 9">
            <a:extLst>
              <a:ext uri="{FF2B5EF4-FFF2-40B4-BE49-F238E27FC236}">
                <a16:creationId xmlns:a16="http://schemas.microsoft.com/office/drawing/2014/main" id="{9EC65442-F244-409C-BF44-C5D6472E81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600199"/>
            <a:ext cx="0" cy="429768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5377EDDD-3BC0-903B-B043-AB1301664ADD}"/>
              </a:ext>
            </a:extLst>
          </p:cNvPr>
          <p:cNvSpPr>
            <a:spLocks noGrp="1"/>
          </p:cNvSpPr>
          <p:nvPr>
            <p:ph idx="1"/>
          </p:nvPr>
        </p:nvSpPr>
        <p:spPr>
          <a:xfrm>
            <a:off x="4885151" y="501444"/>
            <a:ext cx="7011878" cy="6356555"/>
          </a:xfrm>
        </p:spPr>
        <p:txBody>
          <a:bodyPr anchor="ctr">
            <a:normAutofit/>
          </a:bodyPr>
          <a:lstStyle/>
          <a:p>
            <a:pPr marL="0" indent="0">
              <a:lnSpc>
                <a:spcPct val="110000"/>
              </a:lnSpc>
              <a:buNone/>
            </a:pPr>
            <a:r>
              <a:rPr lang="en-GB" sz="2400" b="1" dirty="0">
                <a:latin typeface="Segoe UI" panose="020B0502040204020203" pitchFamily="34" charset="0"/>
                <a:cs typeface="Segoe UI" panose="020B0502040204020203" pitchFamily="34" charset="0"/>
              </a:rPr>
              <a:t>Key sections of the Care Act: </a:t>
            </a:r>
          </a:p>
          <a:p>
            <a:pPr marL="0" indent="0">
              <a:lnSpc>
                <a:spcPct val="110000"/>
              </a:lnSpc>
              <a:buNone/>
            </a:pPr>
            <a:r>
              <a:rPr lang="en-GB" sz="2200" dirty="0">
                <a:latin typeface="Segoe UI" panose="020B0502040204020203" pitchFamily="34" charset="0"/>
                <a:cs typeface="Segoe UI" panose="020B0502040204020203" pitchFamily="34" charset="0"/>
              </a:rPr>
              <a:t>Section 1 – the wellbeing principle </a:t>
            </a:r>
          </a:p>
          <a:p>
            <a:pPr marL="0" indent="0">
              <a:lnSpc>
                <a:spcPct val="110000"/>
              </a:lnSpc>
              <a:buNone/>
            </a:pPr>
            <a:r>
              <a:rPr lang="en-GB" sz="2200" dirty="0">
                <a:latin typeface="Segoe UI" panose="020B0502040204020203" pitchFamily="34" charset="0"/>
                <a:cs typeface="Segoe UI" panose="020B0502040204020203" pitchFamily="34" charset="0"/>
              </a:rPr>
              <a:t>Section 42 – adult safeguarding duty</a:t>
            </a:r>
          </a:p>
          <a:p>
            <a:pPr marL="0" indent="0">
              <a:lnSpc>
                <a:spcPct val="110000"/>
              </a:lnSpc>
              <a:buNone/>
            </a:pPr>
            <a:r>
              <a:rPr lang="en-GB" sz="2200" dirty="0">
                <a:latin typeface="Segoe UI" panose="020B0502040204020203" pitchFamily="34" charset="0"/>
                <a:cs typeface="Segoe UI" panose="020B0502040204020203" pitchFamily="34" charset="0"/>
              </a:rPr>
              <a:t>Section 9 – assessment of an adults need for care and support.</a:t>
            </a:r>
          </a:p>
          <a:p>
            <a:pPr marL="0" indent="0">
              <a:lnSpc>
                <a:spcPct val="110000"/>
              </a:lnSpc>
              <a:buNone/>
            </a:pPr>
            <a:r>
              <a:rPr lang="en-GB" sz="2200" dirty="0">
                <a:latin typeface="Segoe UI" panose="020B0502040204020203" pitchFamily="34" charset="0"/>
                <a:cs typeface="Segoe UI" panose="020B0502040204020203" pitchFamily="34" charset="0"/>
              </a:rPr>
              <a:t>Section 10 – assessment of a carer’s need for support.  </a:t>
            </a:r>
          </a:p>
          <a:p>
            <a:pPr marL="0" indent="0">
              <a:lnSpc>
                <a:spcPct val="110000"/>
              </a:lnSpc>
              <a:buNone/>
            </a:pPr>
            <a:r>
              <a:rPr lang="en-GB" sz="2200" dirty="0">
                <a:latin typeface="Segoe UI" panose="020B0502040204020203" pitchFamily="34" charset="0"/>
                <a:cs typeface="Segoe UI" panose="020B0502040204020203" pitchFamily="34" charset="0"/>
              </a:rPr>
              <a:t>Section 11 – refusal of assessment. </a:t>
            </a:r>
          </a:p>
          <a:p>
            <a:pPr marL="0" indent="0">
              <a:lnSpc>
                <a:spcPct val="110000"/>
              </a:lnSpc>
              <a:buNone/>
            </a:pPr>
            <a:r>
              <a:rPr lang="en-GB" sz="2200" dirty="0">
                <a:latin typeface="Segoe UI" panose="020B0502040204020203" pitchFamily="34" charset="0"/>
                <a:cs typeface="Segoe UI" panose="020B0502040204020203" pitchFamily="34" charset="0"/>
              </a:rPr>
              <a:t>Section 19 – power to meet urgent need without a financial assessment.  </a:t>
            </a:r>
          </a:p>
          <a:p>
            <a:pPr marL="0" indent="0">
              <a:lnSpc>
                <a:spcPct val="110000"/>
              </a:lnSpc>
              <a:buNone/>
            </a:pPr>
            <a:r>
              <a:rPr lang="en-GB" sz="2200" dirty="0">
                <a:latin typeface="Segoe UI" panose="020B0502040204020203" pitchFamily="34" charset="0"/>
                <a:cs typeface="Segoe UI" panose="020B0502040204020203" pitchFamily="34" charset="0"/>
              </a:rPr>
              <a:t>Sections 67 and 68 – Advocacy duties. </a:t>
            </a:r>
          </a:p>
          <a:p>
            <a:pPr marL="0" indent="0">
              <a:lnSpc>
                <a:spcPct val="110000"/>
              </a:lnSpc>
              <a:buNone/>
            </a:pPr>
            <a:r>
              <a:rPr lang="en-GB" sz="2200" dirty="0">
                <a:latin typeface="Segoe UI" panose="020B0502040204020203" pitchFamily="34" charset="0"/>
                <a:cs typeface="Segoe UI" panose="020B0502040204020203" pitchFamily="34" charset="0"/>
              </a:rPr>
              <a:t>  </a:t>
            </a:r>
          </a:p>
        </p:txBody>
      </p:sp>
    </p:spTree>
    <p:extLst>
      <p:ext uri="{BB962C8B-B14F-4D97-AF65-F5344CB8AC3E}">
        <p14:creationId xmlns:p14="http://schemas.microsoft.com/office/powerpoint/2010/main" val="38069882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0A5FC89-A11C-14E6-8740-47337F746C71}"/>
              </a:ext>
            </a:extLst>
          </p:cNvPr>
          <p:cNvSpPr>
            <a:spLocks noGrp="1"/>
          </p:cNvSpPr>
          <p:nvPr>
            <p:ph type="title"/>
          </p:nvPr>
        </p:nvSpPr>
        <p:spPr>
          <a:xfrm>
            <a:off x="1249961" y="1600199"/>
            <a:ext cx="3173482" cy="4297680"/>
          </a:xfrm>
        </p:spPr>
        <p:txBody>
          <a:bodyPr anchor="ctr">
            <a:normAutofit/>
          </a:bodyPr>
          <a:lstStyle/>
          <a:p>
            <a:r>
              <a:rPr lang="en-GB" b="1" dirty="0">
                <a:latin typeface="Segoe UI" panose="020B0502040204020203" pitchFamily="34" charset="0"/>
                <a:cs typeface="Segoe UI" panose="020B0502040204020203" pitchFamily="34" charset="0"/>
              </a:rPr>
              <a:t>The Mental Capacity Act 2005 (2007). </a:t>
            </a:r>
          </a:p>
        </p:txBody>
      </p:sp>
      <p:cxnSp>
        <p:nvCxnSpPr>
          <p:cNvPr id="10" name="Straight Connector 9">
            <a:extLst>
              <a:ext uri="{FF2B5EF4-FFF2-40B4-BE49-F238E27FC236}">
                <a16:creationId xmlns:a16="http://schemas.microsoft.com/office/drawing/2014/main" id="{9EC65442-F244-409C-BF44-C5D6472E81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600199"/>
            <a:ext cx="0" cy="429768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3FF1EBB1-378A-E084-7E46-AE33614488A7}"/>
              </a:ext>
            </a:extLst>
          </p:cNvPr>
          <p:cNvSpPr>
            <a:spLocks noGrp="1"/>
          </p:cNvSpPr>
          <p:nvPr>
            <p:ph idx="1"/>
          </p:nvPr>
        </p:nvSpPr>
        <p:spPr>
          <a:xfrm>
            <a:off x="4885151" y="1600199"/>
            <a:ext cx="6169703" cy="4525298"/>
          </a:xfrm>
        </p:spPr>
        <p:txBody>
          <a:bodyPr anchor="ctr">
            <a:normAutofit fontScale="40000" lnSpcReduction="20000"/>
          </a:bodyPr>
          <a:lstStyle/>
          <a:p>
            <a:endParaRPr lang="en-GB" dirty="0"/>
          </a:p>
          <a:p>
            <a:r>
              <a:rPr lang="en-GB" sz="4600" dirty="0">
                <a:latin typeface="Segoe UI" panose="020B0502040204020203" pitchFamily="34" charset="0"/>
                <a:cs typeface="Segoe UI" panose="020B0502040204020203" pitchFamily="34" charset="0"/>
              </a:rPr>
              <a:t>Who is the decision maker?</a:t>
            </a:r>
          </a:p>
          <a:p>
            <a:r>
              <a:rPr lang="en-GB" sz="4600" dirty="0">
                <a:latin typeface="Segoe UI" panose="020B0502040204020203" pitchFamily="34" charset="0"/>
                <a:cs typeface="Segoe UI" panose="020B0502040204020203" pitchFamily="34" charset="0"/>
              </a:rPr>
              <a:t>Supporting assessments if you are not the decision-maker (the Five Principles)</a:t>
            </a:r>
          </a:p>
          <a:p>
            <a:r>
              <a:rPr lang="en-GB" sz="4600" dirty="0">
                <a:latin typeface="Segoe UI" panose="020B0502040204020203" pitchFamily="34" charset="0"/>
                <a:cs typeface="Segoe UI" panose="020B0502040204020203" pitchFamily="34" charset="0"/>
              </a:rPr>
              <a:t>Making ‘unwise decisions’ that may harm yourself needs further exploration*. </a:t>
            </a:r>
          </a:p>
          <a:p>
            <a:r>
              <a:rPr lang="en-GB" sz="4600" dirty="0">
                <a:latin typeface="Segoe UI" panose="020B0502040204020203" pitchFamily="34" charset="0"/>
                <a:cs typeface="Segoe UI" panose="020B0502040204020203" pitchFamily="34" charset="0"/>
              </a:rPr>
              <a:t>Using Best Interests decision-making processes.</a:t>
            </a:r>
          </a:p>
          <a:p>
            <a:endParaRPr lang="en-GB" sz="4600" dirty="0">
              <a:latin typeface="Segoe UI" panose="020B0502040204020203" pitchFamily="34" charset="0"/>
              <a:cs typeface="Segoe UI" panose="020B0502040204020203" pitchFamily="34" charset="0"/>
            </a:endParaRPr>
          </a:p>
          <a:p>
            <a:endParaRPr lang="en-GB" sz="2400" dirty="0">
              <a:latin typeface="Segoe UI" panose="020B0502040204020203" pitchFamily="34" charset="0"/>
              <a:cs typeface="Segoe UI" panose="020B0502040204020203" pitchFamily="34" charset="0"/>
            </a:endParaRPr>
          </a:p>
          <a:p>
            <a:endParaRPr lang="en-GB" sz="2400" dirty="0">
              <a:latin typeface="Segoe UI" panose="020B0502040204020203" pitchFamily="34" charset="0"/>
              <a:cs typeface="Segoe UI" panose="020B0502040204020203" pitchFamily="34" charset="0"/>
            </a:endParaRPr>
          </a:p>
          <a:p>
            <a:endParaRPr lang="en-GB" sz="2400" dirty="0">
              <a:latin typeface="Segoe UI" panose="020B0502040204020203" pitchFamily="34" charset="0"/>
              <a:cs typeface="Segoe UI" panose="020B0502040204020203" pitchFamily="34" charset="0"/>
            </a:endParaRPr>
          </a:p>
          <a:p>
            <a:pPr marL="0" indent="0">
              <a:buNone/>
            </a:pPr>
            <a:r>
              <a:rPr lang="en-GB" sz="2400" dirty="0">
                <a:latin typeface="Segoe UI" panose="020B0502040204020203" pitchFamily="34" charset="0"/>
                <a:cs typeface="Segoe UI" panose="020B0502040204020203" pitchFamily="34" charset="0"/>
              </a:rPr>
              <a:t>* MCA Code of Practice Paragraph 2.11 – as well as ‘undue pressure’ contemporary experience would add trauma, addiction etc as an ‘undue pressure’. </a:t>
            </a:r>
            <a:r>
              <a:rPr lang="en-GB" sz="2400">
                <a:latin typeface="Segoe UI" panose="020B0502040204020203" pitchFamily="34" charset="0"/>
                <a:cs typeface="Segoe UI" panose="020B0502040204020203" pitchFamily="34" charset="0"/>
              </a:rPr>
              <a:t>The person </a:t>
            </a:r>
            <a:r>
              <a:rPr lang="en-GB" sz="2400" dirty="0">
                <a:latin typeface="Segoe UI" panose="020B0502040204020203" pitchFamily="34" charset="0"/>
                <a:cs typeface="Segoe UI" panose="020B0502040204020203" pitchFamily="34" charset="0"/>
              </a:rPr>
              <a:t>has capacity, but we cannot walk away without further exploration.    </a:t>
            </a:r>
          </a:p>
          <a:p>
            <a:pPr marL="0" indent="0">
              <a:buNone/>
            </a:pPr>
            <a:r>
              <a:rPr lang="en-GB" sz="2400" dirty="0">
                <a:latin typeface="Segoe UI" panose="020B0502040204020203" pitchFamily="34" charset="0"/>
                <a:cs typeface="Segoe UI" panose="020B0502040204020203" pitchFamily="34" charset="0"/>
              </a:rPr>
              <a:t>  </a:t>
            </a:r>
          </a:p>
        </p:txBody>
      </p:sp>
    </p:spTree>
    <p:extLst>
      <p:ext uri="{BB962C8B-B14F-4D97-AF65-F5344CB8AC3E}">
        <p14:creationId xmlns:p14="http://schemas.microsoft.com/office/powerpoint/2010/main" val="34052225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5E993-0ABF-C258-56F9-2DD6A1B11603}"/>
              </a:ext>
            </a:extLst>
          </p:cNvPr>
          <p:cNvSpPr>
            <a:spLocks noGrp="1"/>
          </p:cNvSpPr>
          <p:nvPr>
            <p:ph type="title"/>
          </p:nvPr>
        </p:nvSpPr>
        <p:spPr>
          <a:xfrm>
            <a:off x="1534696" y="804519"/>
            <a:ext cx="9520158" cy="1049235"/>
          </a:xfrm>
        </p:spPr>
        <p:txBody>
          <a:bodyPr>
            <a:normAutofit/>
          </a:bodyPr>
          <a:lstStyle/>
          <a:p>
            <a:r>
              <a:rPr lang="en-GB" sz="2500" b="1">
                <a:effectLst/>
                <a:latin typeface="Segoe UI" panose="020B0502040204020203" pitchFamily="34" charset="0"/>
                <a:ea typeface="Times New Roman" panose="02020603050405020304" pitchFamily="18" charset="0"/>
                <a:cs typeface="Segoe UI" panose="020B0502040204020203" pitchFamily="34" charset="0"/>
              </a:rPr>
              <a:t>Developing staff confidence to raise Safeguarding concerns.</a:t>
            </a:r>
            <a:br>
              <a:rPr lang="en-GB" sz="2500" b="1">
                <a:effectLst/>
                <a:latin typeface="Segoe UI" panose="020B0502040204020203" pitchFamily="34" charset="0"/>
                <a:ea typeface="Times New Roman" panose="02020603050405020304" pitchFamily="18" charset="0"/>
                <a:cs typeface="Segoe UI" panose="020B0502040204020203" pitchFamily="34" charset="0"/>
              </a:rPr>
            </a:br>
            <a:endParaRPr lang="en-GB" sz="2500" b="1"/>
          </a:p>
        </p:txBody>
      </p:sp>
      <p:sp>
        <p:nvSpPr>
          <p:cNvPr id="3" name="Content Placeholder 2">
            <a:extLst>
              <a:ext uri="{FF2B5EF4-FFF2-40B4-BE49-F238E27FC236}">
                <a16:creationId xmlns:a16="http://schemas.microsoft.com/office/drawing/2014/main" id="{985B5475-4F10-7EAC-431D-06F0AFF138AA}"/>
              </a:ext>
            </a:extLst>
          </p:cNvPr>
          <p:cNvSpPr>
            <a:spLocks noGrp="1"/>
          </p:cNvSpPr>
          <p:nvPr>
            <p:ph idx="1"/>
          </p:nvPr>
        </p:nvSpPr>
        <p:spPr>
          <a:xfrm>
            <a:off x="353961" y="1582994"/>
            <a:ext cx="7293402" cy="4630993"/>
          </a:xfrm>
        </p:spPr>
        <p:txBody>
          <a:bodyPr>
            <a:normAutofit fontScale="92500" lnSpcReduction="20000"/>
          </a:bodyPr>
          <a:lstStyle/>
          <a:p>
            <a:pPr>
              <a:lnSpc>
                <a:spcPct val="110000"/>
              </a:lnSpc>
            </a:pPr>
            <a:endParaRPr lang="en-GB" sz="1300" dirty="0">
              <a:latin typeface="Segoe UI" panose="020B0502040204020203" pitchFamily="34" charset="0"/>
              <a:cs typeface="Segoe UI" panose="020B0502040204020203" pitchFamily="34" charset="0"/>
            </a:endParaRPr>
          </a:p>
          <a:p>
            <a:pPr>
              <a:lnSpc>
                <a:spcPct val="110000"/>
              </a:lnSpc>
            </a:pPr>
            <a:r>
              <a:rPr lang="en-GB" sz="2200" dirty="0">
                <a:latin typeface="Segoe UI" panose="020B0502040204020203" pitchFamily="34" charset="0"/>
                <a:cs typeface="Segoe UI" panose="020B0502040204020203" pitchFamily="34" charset="0"/>
              </a:rPr>
              <a:t>Promote a safeguarding culture. </a:t>
            </a:r>
          </a:p>
          <a:p>
            <a:pPr>
              <a:lnSpc>
                <a:spcPct val="110000"/>
              </a:lnSpc>
            </a:pPr>
            <a:r>
              <a:rPr lang="en-GB" sz="2200" dirty="0">
                <a:latin typeface="Segoe UI" panose="020B0502040204020203" pitchFamily="34" charset="0"/>
                <a:cs typeface="Segoe UI" panose="020B0502040204020203" pitchFamily="34" charset="0"/>
              </a:rPr>
              <a:t>Model the values, attitudes and response needed.  </a:t>
            </a:r>
          </a:p>
          <a:p>
            <a:pPr>
              <a:lnSpc>
                <a:spcPct val="110000"/>
              </a:lnSpc>
            </a:pPr>
            <a:r>
              <a:rPr lang="en-GB" sz="2200" dirty="0">
                <a:latin typeface="Segoe UI" panose="020B0502040204020203" pitchFamily="34" charset="0"/>
                <a:cs typeface="Segoe UI" panose="020B0502040204020203" pitchFamily="34" charset="0"/>
              </a:rPr>
              <a:t>Feedback, individual and group discussion, encouraging dialogue all helps – it becomes easier to bring up concerns. Encourage complaints from people who use the service. Practice writing up an account of a disclosure or observation.  </a:t>
            </a:r>
          </a:p>
          <a:p>
            <a:pPr>
              <a:lnSpc>
                <a:spcPct val="110000"/>
              </a:lnSpc>
            </a:pPr>
            <a:r>
              <a:rPr lang="en-GB" sz="2200" dirty="0">
                <a:latin typeface="Segoe UI" panose="020B0502040204020203" pitchFamily="34" charset="0"/>
                <a:cs typeface="Segoe UI" panose="020B0502040204020203" pitchFamily="34" charset="0"/>
              </a:rPr>
              <a:t>Give guidance – what to do if you are concerned about a colleague’s behaviour or attitudes. Use case studies – good practice in reporting or the impact of poor practice.    </a:t>
            </a:r>
          </a:p>
          <a:p>
            <a:pPr>
              <a:lnSpc>
                <a:spcPct val="110000"/>
              </a:lnSpc>
            </a:pPr>
            <a:r>
              <a:rPr lang="en-GB" sz="2200" dirty="0">
                <a:latin typeface="Segoe UI" panose="020B0502040204020203" pitchFamily="34" charset="0"/>
                <a:cs typeface="Segoe UI" panose="020B0502040204020203" pitchFamily="34" charset="0"/>
              </a:rPr>
              <a:t>Set clear expectations about what can happens after a concern is expressed. </a:t>
            </a:r>
          </a:p>
          <a:p>
            <a:pPr>
              <a:lnSpc>
                <a:spcPct val="110000"/>
              </a:lnSpc>
            </a:pPr>
            <a:r>
              <a:rPr lang="en-GB" sz="2200" dirty="0">
                <a:latin typeface="Segoe UI" panose="020B0502040204020203" pitchFamily="34" charset="0"/>
                <a:cs typeface="Segoe UI" panose="020B0502040204020203" pitchFamily="34" charset="0"/>
              </a:rPr>
              <a:t>Give feedback about what happened next whenever you can.   </a:t>
            </a:r>
          </a:p>
        </p:txBody>
      </p:sp>
      <p:pic>
        <p:nvPicPr>
          <p:cNvPr id="7" name="Graphic 6" descr="Cheers">
            <a:extLst>
              <a:ext uri="{FF2B5EF4-FFF2-40B4-BE49-F238E27FC236}">
                <a16:creationId xmlns:a16="http://schemas.microsoft.com/office/drawing/2014/main" id="{4B6EFD6D-831B-B1B0-E24E-305C59C1BF4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28755" y="2362303"/>
            <a:ext cx="2926097" cy="2926097"/>
          </a:xfrm>
          <a:prstGeom prst="rect">
            <a:avLst/>
          </a:prstGeom>
        </p:spPr>
      </p:pic>
    </p:spTree>
    <p:extLst>
      <p:ext uri="{BB962C8B-B14F-4D97-AF65-F5344CB8AC3E}">
        <p14:creationId xmlns:p14="http://schemas.microsoft.com/office/powerpoint/2010/main" val="16140226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63C748C-967B-4A7B-A90F-3EDD0F485A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0143637-4934-44E4-B909-BAF1E7B27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4062127"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0804111-CB71-2F4A-1888-A7C35D18C5B3}"/>
              </a:ext>
            </a:extLst>
          </p:cNvPr>
          <p:cNvSpPr>
            <a:spLocks noGrp="1"/>
          </p:cNvSpPr>
          <p:nvPr>
            <p:ph type="title"/>
          </p:nvPr>
        </p:nvSpPr>
        <p:spPr>
          <a:xfrm>
            <a:off x="849683" y="1240076"/>
            <a:ext cx="2727813" cy="4584527"/>
          </a:xfrm>
        </p:spPr>
        <p:txBody>
          <a:bodyPr anchor="t">
            <a:normAutofit/>
          </a:bodyPr>
          <a:lstStyle/>
          <a:p>
            <a:r>
              <a:rPr lang="en-GB" b="1">
                <a:solidFill>
                  <a:srgbClr val="FFFFFF"/>
                </a:solidFill>
                <a:latin typeface="Segoe UI" panose="020B0502040204020203" pitchFamily="34" charset="0"/>
                <a:ea typeface="Times New Roman" panose="02020603050405020304" pitchFamily="18" charset="0"/>
                <a:cs typeface="Segoe UI" panose="020B0502040204020203" pitchFamily="34" charset="0"/>
              </a:rPr>
              <a:t>Using local guidance on referral and escalation</a:t>
            </a:r>
            <a:r>
              <a:rPr lang="en-GB">
                <a:solidFill>
                  <a:srgbClr val="FFFFFF"/>
                </a:solidFill>
                <a:latin typeface="Segoe UI" panose="020B0502040204020203" pitchFamily="34" charset="0"/>
                <a:ea typeface="Times New Roman" panose="02020603050405020304" pitchFamily="18" charset="0"/>
                <a:cs typeface="Segoe UI" panose="020B0502040204020203" pitchFamily="34" charset="0"/>
              </a:rPr>
              <a:t>. </a:t>
            </a:r>
            <a:br>
              <a:rPr lang="en-GB">
                <a:solidFill>
                  <a:srgbClr val="FFFFFF"/>
                </a:solidFill>
                <a:effectLst/>
                <a:latin typeface="Segoe UI" panose="020B0502040204020203" pitchFamily="34" charset="0"/>
                <a:ea typeface="Times New Roman" panose="02020603050405020304" pitchFamily="18" charset="0"/>
                <a:cs typeface="Segoe UI" panose="020B0502040204020203" pitchFamily="34" charset="0"/>
              </a:rPr>
            </a:br>
            <a:endParaRPr lang="en-GB">
              <a:solidFill>
                <a:srgbClr val="FFFFFF"/>
              </a:solidFill>
            </a:endParaRPr>
          </a:p>
        </p:txBody>
      </p:sp>
      <p:sp>
        <p:nvSpPr>
          <p:cNvPr id="3" name="Content Placeholder 2">
            <a:extLst>
              <a:ext uri="{FF2B5EF4-FFF2-40B4-BE49-F238E27FC236}">
                <a16:creationId xmlns:a16="http://schemas.microsoft.com/office/drawing/2014/main" id="{E696FBFB-CBED-49A1-259F-9EB8DC0DB4E4}"/>
              </a:ext>
            </a:extLst>
          </p:cNvPr>
          <p:cNvSpPr>
            <a:spLocks noGrp="1"/>
          </p:cNvSpPr>
          <p:nvPr>
            <p:ph idx="1"/>
          </p:nvPr>
        </p:nvSpPr>
        <p:spPr>
          <a:xfrm>
            <a:off x="4705594" y="580103"/>
            <a:ext cx="7211103" cy="6007510"/>
          </a:xfrm>
        </p:spPr>
        <p:txBody>
          <a:bodyPr anchor="t">
            <a:normAutofit/>
          </a:bodyPr>
          <a:lstStyle/>
          <a:p>
            <a:pPr>
              <a:lnSpc>
                <a:spcPct val="110000"/>
              </a:lnSpc>
            </a:pPr>
            <a:r>
              <a:rPr lang="en-GB" sz="2200" dirty="0">
                <a:latin typeface="Segoe UI" panose="020B0502040204020203" pitchFamily="34" charset="0"/>
                <a:cs typeface="Segoe UI" panose="020B0502040204020203" pitchFamily="34" charset="0"/>
              </a:rPr>
              <a:t>How to refer – it varies! </a:t>
            </a:r>
          </a:p>
          <a:p>
            <a:pPr>
              <a:lnSpc>
                <a:spcPct val="110000"/>
              </a:lnSpc>
            </a:pPr>
            <a:r>
              <a:rPr lang="en-GB" sz="2200" dirty="0">
                <a:latin typeface="Segoe UI" panose="020B0502040204020203" pitchFamily="34" charset="0"/>
                <a:cs typeface="Segoe UI" panose="020B0502040204020203" pitchFamily="34" charset="0"/>
              </a:rPr>
              <a:t>Ask for a discussion if you are unsure whether to refer or not. </a:t>
            </a:r>
          </a:p>
          <a:p>
            <a:pPr>
              <a:lnSpc>
                <a:spcPct val="110000"/>
              </a:lnSpc>
            </a:pPr>
            <a:r>
              <a:rPr lang="en-GB" sz="2200" dirty="0">
                <a:latin typeface="Segoe UI" panose="020B0502040204020203" pitchFamily="34" charset="0"/>
                <a:cs typeface="Segoe UI" panose="020B0502040204020203" pitchFamily="34" charset="0"/>
              </a:rPr>
              <a:t>Follow up – has the local authority’s duty under s42 been agreed? What are the next steps? As a professional and a referrer you retain your duty of care. </a:t>
            </a:r>
          </a:p>
          <a:p>
            <a:pPr>
              <a:lnSpc>
                <a:spcPct val="110000"/>
              </a:lnSpc>
            </a:pPr>
            <a:r>
              <a:rPr lang="en-GB" sz="2200" dirty="0">
                <a:latin typeface="Segoe UI" panose="020B0502040204020203" pitchFamily="34" charset="0"/>
                <a:cs typeface="Segoe UI" panose="020B0502040204020203" pitchFamily="34" charset="0"/>
              </a:rPr>
              <a:t>Are you being asked (or ‘caused’) to undertake an Enquiry? What are the terms of reference for this? How will the person be involved? Is there an agreed timescale? An agreed format? </a:t>
            </a:r>
          </a:p>
          <a:p>
            <a:pPr>
              <a:lnSpc>
                <a:spcPct val="110000"/>
              </a:lnSpc>
            </a:pPr>
            <a:r>
              <a:rPr lang="en-GB" sz="2200" dirty="0">
                <a:latin typeface="Segoe UI" panose="020B0502040204020203" pitchFamily="34" charset="0"/>
                <a:cs typeface="Segoe UI" panose="020B0502040204020203" pitchFamily="34" charset="0"/>
              </a:rPr>
              <a:t>If you think there are risks to the person that have not been understood – do you know how to resolve this? Are you familiar with the local Safeguarding Adults Board escalation pathway?      </a:t>
            </a:r>
          </a:p>
        </p:txBody>
      </p:sp>
    </p:spTree>
    <p:extLst>
      <p:ext uri="{BB962C8B-B14F-4D97-AF65-F5344CB8AC3E}">
        <p14:creationId xmlns:p14="http://schemas.microsoft.com/office/powerpoint/2010/main" val="15775978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7CC0102-F7DD-FC52-F8FB-82517A35D90E}"/>
              </a:ext>
            </a:extLst>
          </p:cNvPr>
          <p:cNvSpPr>
            <a:spLocks noGrp="1"/>
          </p:cNvSpPr>
          <p:nvPr>
            <p:ph type="title"/>
          </p:nvPr>
        </p:nvSpPr>
        <p:spPr>
          <a:xfrm>
            <a:off x="1249961" y="1600199"/>
            <a:ext cx="3173482" cy="4297680"/>
          </a:xfrm>
        </p:spPr>
        <p:txBody>
          <a:bodyPr anchor="ctr">
            <a:normAutofit/>
          </a:bodyPr>
          <a:lstStyle/>
          <a:p>
            <a:r>
              <a:rPr lang="en-GB" b="1" dirty="0">
                <a:latin typeface="Segoe UI" panose="020B0502040204020203" pitchFamily="34" charset="0"/>
                <a:cs typeface="Segoe UI" panose="020B0502040204020203" pitchFamily="34" charset="0"/>
              </a:rPr>
              <a:t>Being a learning organisation</a:t>
            </a:r>
          </a:p>
        </p:txBody>
      </p:sp>
      <p:cxnSp>
        <p:nvCxnSpPr>
          <p:cNvPr id="10" name="Straight Connector 9">
            <a:extLst>
              <a:ext uri="{FF2B5EF4-FFF2-40B4-BE49-F238E27FC236}">
                <a16:creationId xmlns:a16="http://schemas.microsoft.com/office/drawing/2014/main" id="{9EC65442-F244-409C-BF44-C5D6472E81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600199"/>
            <a:ext cx="0" cy="4297680"/>
          </a:xfrm>
          <a:prstGeom prst="line">
            <a:avLst/>
          </a:prstGeom>
          <a:ln w="38100"/>
        </p:spPr>
        <p:style>
          <a:lnRef idx="1">
            <a:schemeClr val="accent1"/>
          </a:lnRef>
          <a:fillRef idx="0">
            <a:schemeClr val="accent1"/>
          </a:fillRef>
          <a:effectRef idx="0">
            <a:schemeClr val="accent1"/>
          </a:effectRef>
          <a:fontRef idx="minor">
            <a:schemeClr val="tx1"/>
          </a:fontRef>
        </p:style>
      </p:cxnSp>
      <p:sp>
        <p:nvSpPr>
          <p:cNvPr id="23" name="Content Placeholder 2">
            <a:extLst>
              <a:ext uri="{FF2B5EF4-FFF2-40B4-BE49-F238E27FC236}">
                <a16:creationId xmlns:a16="http://schemas.microsoft.com/office/drawing/2014/main" id="{9744D7A4-77F8-DA31-2030-50C4A36E6F4D}"/>
              </a:ext>
            </a:extLst>
          </p:cNvPr>
          <p:cNvSpPr>
            <a:spLocks noGrp="1"/>
          </p:cNvSpPr>
          <p:nvPr>
            <p:ph idx="1"/>
          </p:nvPr>
        </p:nvSpPr>
        <p:spPr>
          <a:xfrm>
            <a:off x="4885151" y="412954"/>
            <a:ext cx="6169703" cy="6213987"/>
          </a:xfrm>
        </p:spPr>
        <p:txBody>
          <a:bodyPr anchor="ctr">
            <a:normAutofit fontScale="92500" lnSpcReduction="10000"/>
          </a:bodyPr>
          <a:lstStyle/>
          <a:p>
            <a:pPr>
              <a:lnSpc>
                <a:spcPct val="110000"/>
              </a:lnSpc>
            </a:pPr>
            <a:r>
              <a:rPr lang="en-GB" sz="2200" b="0" i="0" dirty="0">
                <a:effectLst/>
                <a:latin typeface="Segoe UI" panose="020B0502040204020203" pitchFamily="34" charset="0"/>
                <a:cs typeface="Segoe UI" panose="020B0502040204020203" pitchFamily="34" charset="0"/>
              </a:rPr>
              <a:t>To be resilient, an organisation needs to ensure that learning and development is at the heart of all that they do. A learning organisation is one in which:</a:t>
            </a:r>
          </a:p>
          <a:p>
            <a:pPr>
              <a:lnSpc>
                <a:spcPct val="110000"/>
              </a:lnSpc>
              <a:buFont typeface="Arial" panose="020B0604020202020204" pitchFamily="34" charset="0"/>
              <a:buChar char="•"/>
            </a:pPr>
            <a:r>
              <a:rPr lang="en-GB" sz="2200" b="0" i="0" dirty="0">
                <a:effectLst/>
                <a:latin typeface="Segoe UI" panose="020B0502040204020203" pitchFamily="34" charset="0"/>
                <a:cs typeface="Segoe UI" panose="020B0502040204020203" pitchFamily="34" charset="0"/>
              </a:rPr>
              <a:t>Beliefs, goals and objectives, are underpinned by a set of shared values, principles and behaviours</a:t>
            </a:r>
          </a:p>
          <a:p>
            <a:pPr>
              <a:lnSpc>
                <a:spcPct val="110000"/>
              </a:lnSpc>
              <a:buFont typeface="Arial" panose="020B0604020202020204" pitchFamily="34" charset="0"/>
              <a:buChar char="•"/>
            </a:pPr>
            <a:r>
              <a:rPr lang="en-GB" sz="2200" b="0" i="0" dirty="0">
                <a:effectLst/>
                <a:latin typeface="Segoe UI" panose="020B0502040204020203" pitchFamily="34" charset="0"/>
                <a:cs typeface="Segoe UI" panose="020B0502040204020203" pitchFamily="34" charset="0"/>
              </a:rPr>
              <a:t>Individuals, teams and the organisation have opportunities to reflect on practice and learn from experience</a:t>
            </a:r>
          </a:p>
          <a:p>
            <a:pPr>
              <a:lnSpc>
                <a:spcPct val="110000"/>
              </a:lnSpc>
              <a:buFont typeface="Arial" panose="020B0604020202020204" pitchFamily="34" charset="0"/>
              <a:buChar char="•"/>
            </a:pPr>
            <a:r>
              <a:rPr lang="en-GB" sz="2200" b="0" i="0" dirty="0">
                <a:effectLst/>
                <a:latin typeface="Segoe UI" panose="020B0502040204020203" pitchFamily="34" charset="0"/>
                <a:cs typeface="Segoe UI" panose="020B0502040204020203" pitchFamily="34" charset="0"/>
              </a:rPr>
              <a:t>There is an evidence-informed approach to improving practice and managing change, with individual input actively encouraged</a:t>
            </a:r>
          </a:p>
          <a:p>
            <a:pPr>
              <a:lnSpc>
                <a:spcPct val="110000"/>
              </a:lnSpc>
              <a:buFont typeface="Arial" panose="020B0604020202020204" pitchFamily="34" charset="0"/>
              <a:buChar char="•"/>
            </a:pPr>
            <a:r>
              <a:rPr lang="en-GB" sz="2200" b="0" i="0" dirty="0">
                <a:effectLst/>
                <a:latin typeface="Segoe UI" panose="020B0502040204020203" pitchFamily="34" charset="0"/>
                <a:cs typeface="Segoe UI" panose="020B0502040204020203" pitchFamily="34" charset="0"/>
              </a:rPr>
              <a:t>Challenges provide learning opportunities, rather than lead to individual blame</a:t>
            </a:r>
          </a:p>
          <a:p>
            <a:pPr>
              <a:lnSpc>
                <a:spcPct val="110000"/>
              </a:lnSpc>
              <a:buFont typeface="Arial" panose="020B0604020202020204" pitchFamily="34" charset="0"/>
              <a:buChar char="•"/>
            </a:pPr>
            <a:r>
              <a:rPr lang="en-GB" sz="2200" b="0" i="0" dirty="0">
                <a:effectLst/>
                <a:latin typeface="Segoe UI" panose="020B0502040204020203" pitchFamily="34" charset="0"/>
                <a:cs typeface="Segoe UI" panose="020B0502040204020203" pitchFamily="34" charset="0"/>
              </a:rPr>
              <a:t>People have the freedom to speak up to raise concerns without feeling compromised, blamed or victimised.</a:t>
            </a:r>
          </a:p>
          <a:p>
            <a:pPr>
              <a:lnSpc>
                <a:spcPct val="110000"/>
              </a:lnSpc>
            </a:pPr>
            <a:endParaRPr lang="en-GB" sz="1600" dirty="0"/>
          </a:p>
        </p:txBody>
      </p:sp>
    </p:spTree>
    <p:extLst>
      <p:ext uri="{BB962C8B-B14F-4D97-AF65-F5344CB8AC3E}">
        <p14:creationId xmlns:p14="http://schemas.microsoft.com/office/powerpoint/2010/main" val="42544537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63C79-899F-4D24-EED5-FC8EFE787C47}"/>
              </a:ext>
            </a:extLst>
          </p:cNvPr>
          <p:cNvSpPr>
            <a:spLocks noGrp="1"/>
          </p:cNvSpPr>
          <p:nvPr>
            <p:ph type="title"/>
          </p:nvPr>
        </p:nvSpPr>
        <p:spPr>
          <a:xfrm>
            <a:off x="849683" y="1240076"/>
            <a:ext cx="2727813" cy="4584527"/>
          </a:xfrm>
        </p:spPr>
        <p:txBody>
          <a:bodyPr anchor="t">
            <a:normAutofit/>
          </a:bodyPr>
          <a:lstStyle/>
          <a:p>
            <a:br>
              <a:rPr lang="en-GB" dirty="0">
                <a:solidFill>
                  <a:schemeClr val="accent1"/>
                </a:solidFill>
                <a:latin typeface="Segoe UI" panose="020B0502040204020203" pitchFamily="34" charset="0"/>
                <a:cs typeface="Segoe UI" panose="020B0502040204020203" pitchFamily="34" charset="0"/>
              </a:rPr>
            </a:br>
            <a:br>
              <a:rPr lang="en-GB" dirty="0">
                <a:solidFill>
                  <a:schemeClr val="accent1"/>
                </a:solidFill>
                <a:latin typeface="Segoe UI" panose="020B0502040204020203" pitchFamily="34" charset="0"/>
                <a:cs typeface="Segoe UI" panose="020B0502040204020203" pitchFamily="34" charset="0"/>
              </a:rPr>
            </a:br>
            <a:r>
              <a:rPr lang="en-GB" dirty="0">
                <a:solidFill>
                  <a:schemeClr val="accent1"/>
                </a:solidFill>
                <a:latin typeface="Segoe UI" panose="020B0502040204020203" pitchFamily="34" charset="0"/>
                <a:cs typeface="Segoe UI" panose="020B0502040204020203" pitchFamily="34" charset="0"/>
              </a:rPr>
              <a:t>What can we use to learn? </a:t>
            </a:r>
          </a:p>
        </p:txBody>
      </p:sp>
      <p:sp>
        <p:nvSpPr>
          <p:cNvPr id="3" name="Content Placeholder 2">
            <a:extLst>
              <a:ext uri="{FF2B5EF4-FFF2-40B4-BE49-F238E27FC236}">
                <a16:creationId xmlns:a16="http://schemas.microsoft.com/office/drawing/2014/main" id="{5D7644CF-A4D4-0AC5-681E-DF7BE2D726E8}"/>
              </a:ext>
            </a:extLst>
          </p:cNvPr>
          <p:cNvSpPr>
            <a:spLocks noGrp="1"/>
          </p:cNvSpPr>
          <p:nvPr>
            <p:ph idx="1"/>
          </p:nvPr>
        </p:nvSpPr>
        <p:spPr>
          <a:xfrm>
            <a:off x="4705594" y="471949"/>
            <a:ext cx="7014458" cy="5684594"/>
          </a:xfrm>
        </p:spPr>
        <p:txBody>
          <a:bodyPr anchor="t">
            <a:normAutofit/>
          </a:bodyPr>
          <a:lstStyle/>
          <a:p>
            <a:pPr marL="141732" indent="-141732" defTabSz="566928">
              <a:spcBef>
                <a:spcPts val="620"/>
              </a:spcBef>
            </a:pPr>
            <a:endParaRPr lang="en-GB" sz="2800" kern="1200" dirty="0">
              <a:effectLst/>
              <a:latin typeface="Segoe UI" panose="020B0502040204020203" pitchFamily="34" charset="0"/>
              <a:cs typeface="Segoe UI" panose="020B0502040204020203" pitchFamily="34" charset="0"/>
            </a:endParaRPr>
          </a:p>
          <a:p>
            <a:pPr marL="141732" indent="-141732" defTabSz="566928">
              <a:spcBef>
                <a:spcPts val="620"/>
              </a:spcBef>
            </a:pPr>
            <a:r>
              <a:rPr lang="en-GB" sz="2800" kern="1200" dirty="0">
                <a:effectLst/>
                <a:latin typeface="Segoe UI" panose="020B0502040204020203" pitchFamily="34" charset="0"/>
                <a:cs typeface="Segoe UI" panose="020B0502040204020203" pitchFamily="34" charset="0"/>
              </a:rPr>
              <a:t>Good practice we want to do more of.  </a:t>
            </a:r>
          </a:p>
          <a:p>
            <a:pPr marL="141732" indent="-141732" defTabSz="566928">
              <a:spcBef>
                <a:spcPts val="620"/>
              </a:spcBef>
            </a:pPr>
            <a:r>
              <a:rPr lang="en-GB" sz="2800" kern="1200" dirty="0">
                <a:effectLst/>
                <a:latin typeface="Segoe UI" panose="020B0502040204020203" pitchFamily="34" charset="0"/>
                <a:cs typeface="Segoe UI" panose="020B0502040204020203" pitchFamily="34" charset="0"/>
              </a:rPr>
              <a:t>Prevention. </a:t>
            </a:r>
          </a:p>
          <a:p>
            <a:pPr marL="141732" indent="-141732" defTabSz="566928">
              <a:spcBef>
                <a:spcPts val="620"/>
              </a:spcBef>
            </a:pPr>
            <a:r>
              <a:rPr lang="en-GB" sz="2800" kern="1200" dirty="0">
                <a:effectLst/>
                <a:latin typeface="Segoe UI" panose="020B0502040204020203" pitchFamily="34" charset="0"/>
                <a:cs typeface="Segoe UI" panose="020B0502040204020203" pitchFamily="34" charset="0"/>
              </a:rPr>
              <a:t>Near miss. </a:t>
            </a:r>
          </a:p>
          <a:p>
            <a:pPr marL="141732" indent="-141732" defTabSz="566928">
              <a:spcBef>
                <a:spcPts val="620"/>
              </a:spcBef>
            </a:pPr>
            <a:r>
              <a:rPr lang="en-GB" sz="2800" kern="1200" dirty="0">
                <a:effectLst/>
                <a:latin typeface="Segoe UI" panose="020B0502040204020203" pitchFamily="34" charset="0"/>
                <a:cs typeface="Segoe UI" panose="020B0502040204020203" pitchFamily="34" charset="0"/>
              </a:rPr>
              <a:t>One off incident. </a:t>
            </a:r>
          </a:p>
          <a:p>
            <a:pPr marL="141732" indent="-141732" defTabSz="566928">
              <a:spcBef>
                <a:spcPts val="620"/>
              </a:spcBef>
            </a:pPr>
            <a:r>
              <a:rPr lang="en-GB" sz="2800" kern="1200" dirty="0">
                <a:effectLst/>
                <a:latin typeface="Segoe UI" panose="020B0502040204020203" pitchFamily="34" charset="0"/>
                <a:cs typeface="Segoe UI" panose="020B0502040204020203" pitchFamily="34" charset="0"/>
              </a:rPr>
              <a:t>Multi-agency work.</a:t>
            </a:r>
          </a:p>
          <a:p>
            <a:pPr marL="141732" indent="-141732" defTabSz="566928">
              <a:spcBef>
                <a:spcPts val="620"/>
              </a:spcBef>
            </a:pPr>
            <a:r>
              <a:rPr lang="en-GB" sz="2800" kern="1200" dirty="0">
                <a:effectLst/>
                <a:latin typeface="Segoe UI" panose="020B0502040204020203" pitchFamily="34" charset="0"/>
                <a:cs typeface="Segoe UI" panose="020B0502040204020203" pitchFamily="34" charset="0"/>
              </a:rPr>
              <a:t>Abuse or neglect – including self-neglect.</a:t>
            </a:r>
          </a:p>
          <a:p>
            <a:pPr marL="0" indent="0" defTabSz="566928">
              <a:spcBef>
                <a:spcPts val="620"/>
              </a:spcBef>
              <a:buNone/>
            </a:pPr>
            <a:r>
              <a:rPr lang="en-GB" sz="2800" kern="1200" dirty="0">
                <a:effectLst/>
                <a:latin typeface="Segoe UI" panose="020B0502040204020203" pitchFamily="34" charset="0"/>
                <a:cs typeface="Segoe UI" panose="020B0502040204020203" pitchFamily="34" charset="0"/>
              </a:rPr>
              <a:t> </a:t>
            </a:r>
            <a:endParaRPr lang="en-GB" sz="2800" dirty="0">
              <a:latin typeface="Segoe UI" panose="020B0502040204020203" pitchFamily="34" charset="0"/>
              <a:cs typeface="Segoe UI" panose="020B0502040204020203" pitchFamily="34" charset="0"/>
            </a:endParaRPr>
          </a:p>
          <a:p>
            <a:endParaRPr lang="en-GB" dirty="0"/>
          </a:p>
        </p:txBody>
      </p:sp>
    </p:spTree>
    <p:extLst>
      <p:ext uri="{BB962C8B-B14F-4D97-AF65-F5344CB8AC3E}">
        <p14:creationId xmlns:p14="http://schemas.microsoft.com/office/powerpoint/2010/main" val="6507371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63C748C-967B-4A7B-A90F-3EDD0F485A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0143637-4934-44E4-B909-BAF1E7B27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4062127"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6BA86A9-29F7-0EC4-035B-A7A41EB2480A}"/>
              </a:ext>
            </a:extLst>
          </p:cNvPr>
          <p:cNvSpPr>
            <a:spLocks noGrp="1"/>
          </p:cNvSpPr>
          <p:nvPr>
            <p:ph type="title"/>
          </p:nvPr>
        </p:nvSpPr>
        <p:spPr>
          <a:xfrm>
            <a:off x="849683" y="1240076"/>
            <a:ext cx="2727813" cy="4584527"/>
          </a:xfrm>
        </p:spPr>
        <p:txBody>
          <a:bodyPr anchor="t">
            <a:normAutofit/>
          </a:bodyPr>
          <a:lstStyle/>
          <a:p>
            <a:r>
              <a:rPr lang="en-US" dirty="0">
                <a:solidFill>
                  <a:srgbClr val="FFFFFF"/>
                </a:solidFill>
                <a:latin typeface="Segoe UI" panose="020B0502040204020203" pitchFamily="34" charset="0"/>
                <a:cs typeface="Segoe UI" panose="020B0502040204020203" pitchFamily="34" charset="0"/>
              </a:rPr>
              <a:t>Some learning opportunities </a:t>
            </a:r>
            <a:endParaRPr lang="en-GB" dirty="0">
              <a:solidFill>
                <a:srgbClr val="FFFFFF"/>
              </a:solidFill>
            </a:endParaRPr>
          </a:p>
        </p:txBody>
      </p:sp>
      <p:sp>
        <p:nvSpPr>
          <p:cNvPr id="3" name="Content Placeholder 2">
            <a:extLst>
              <a:ext uri="{FF2B5EF4-FFF2-40B4-BE49-F238E27FC236}">
                <a16:creationId xmlns:a16="http://schemas.microsoft.com/office/drawing/2014/main" id="{0C52D49A-E0F2-274C-95C0-6128D2C8970D}"/>
              </a:ext>
            </a:extLst>
          </p:cNvPr>
          <p:cNvSpPr>
            <a:spLocks noGrp="1"/>
          </p:cNvSpPr>
          <p:nvPr>
            <p:ph idx="1"/>
          </p:nvPr>
        </p:nvSpPr>
        <p:spPr>
          <a:xfrm>
            <a:off x="4705594" y="1240077"/>
            <a:ext cx="6034827" cy="4916465"/>
          </a:xfrm>
        </p:spPr>
        <p:txBody>
          <a:bodyPr anchor="t">
            <a:normAutofit/>
          </a:bodyPr>
          <a:lstStyle/>
          <a:p>
            <a:pPr marL="141732" indent="-141732" defTabSz="566928">
              <a:spcBef>
                <a:spcPts val="620"/>
              </a:spcBef>
            </a:pPr>
            <a:endParaRPr lang="en-GB" kern="1200" dirty="0">
              <a:effectLst/>
              <a:latin typeface="Segoe UI" panose="020B0502040204020203" pitchFamily="34" charset="0"/>
              <a:ea typeface="+mn-ea"/>
              <a:cs typeface="Segoe UI" panose="020B0502040204020203" pitchFamily="34" charset="0"/>
            </a:endParaRPr>
          </a:p>
          <a:p>
            <a:pPr marL="141732" indent="-141732" defTabSz="566928">
              <a:spcBef>
                <a:spcPts val="620"/>
              </a:spcBef>
            </a:pPr>
            <a:r>
              <a:rPr lang="en-GB" sz="2400" kern="1200" dirty="0">
                <a:effectLst/>
                <a:latin typeface="Segoe UI" panose="020B0502040204020203" pitchFamily="34" charset="0"/>
                <a:ea typeface="+mn-ea"/>
                <a:cs typeface="Segoe UI" panose="020B0502040204020203" pitchFamily="34" charset="0"/>
              </a:rPr>
              <a:t>In one-to-one supervision. </a:t>
            </a:r>
          </a:p>
          <a:p>
            <a:pPr marL="141732" indent="-141732" defTabSz="566928">
              <a:spcBef>
                <a:spcPts val="620"/>
              </a:spcBef>
            </a:pPr>
            <a:r>
              <a:rPr lang="en-GB" sz="2400" kern="1200" dirty="0">
                <a:effectLst/>
                <a:latin typeface="Segoe UI" panose="020B0502040204020203" pitchFamily="34" charset="0"/>
                <a:ea typeface="+mn-ea"/>
                <a:cs typeface="Segoe UI" panose="020B0502040204020203" pitchFamily="34" charset="0"/>
              </a:rPr>
              <a:t>Group supervision – case discussion. </a:t>
            </a:r>
          </a:p>
          <a:p>
            <a:pPr marL="141732" indent="-141732" defTabSz="566928">
              <a:spcBef>
                <a:spcPts val="620"/>
              </a:spcBef>
            </a:pPr>
            <a:r>
              <a:rPr lang="en-GB" sz="2400" kern="1200" dirty="0">
                <a:effectLst/>
                <a:latin typeface="Segoe UI" panose="020B0502040204020203" pitchFamily="34" charset="0"/>
                <a:ea typeface="+mn-ea"/>
                <a:cs typeface="Segoe UI" panose="020B0502040204020203" pitchFamily="34" charset="0"/>
              </a:rPr>
              <a:t>Section 42 enquiry. </a:t>
            </a:r>
          </a:p>
          <a:p>
            <a:pPr marL="141732" indent="-141732" defTabSz="566928">
              <a:spcBef>
                <a:spcPts val="620"/>
              </a:spcBef>
            </a:pPr>
            <a:r>
              <a:rPr lang="en-GB" sz="2400" kern="1200" dirty="0">
                <a:effectLst/>
                <a:latin typeface="Segoe UI" panose="020B0502040204020203" pitchFamily="34" charset="0"/>
                <a:ea typeface="+mn-ea"/>
                <a:cs typeface="Segoe UI" panose="020B0502040204020203" pitchFamily="34" charset="0"/>
              </a:rPr>
              <a:t>Internal lessons learned review. </a:t>
            </a:r>
          </a:p>
          <a:p>
            <a:pPr marL="141732" indent="-141732" defTabSz="566928">
              <a:spcBef>
                <a:spcPts val="620"/>
              </a:spcBef>
            </a:pPr>
            <a:r>
              <a:rPr lang="en-GB" sz="2400" kern="1200" dirty="0">
                <a:effectLst/>
                <a:latin typeface="Segoe UI" panose="020B0502040204020203" pitchFamily="34" charset="0"/>
                <a:ea typeface="+mn-ea"/>
                <a:cs typeface="Segoe UI" panose="020B0502040204020203" pitchFamily="34" charset="0"/>
              </a:rPr>
              <a:t>External review. </a:t>
            </a:r>
          </a:p>
          <a:p>
            <a:pPr marL="141732" indent="-141732" defTabSz="566928">
              <a:spcBef>
                <a:spcPts val="620"/>
              </a:spcBef>
            </a:pPr>
            <a:r>
              <a:rPr lang="en-GB" sz="2400" kern="1200" dirty="0">
                <a:effectLst/>
                <a:latin typeface="Segoe UI" panose="020B0502040204020203" pitchFamily="34" charset="0"/>
                <a:ea typeface="+mn-ea"/>
                <a:cs typeface="Segoe UI" panose="020B0502040204020203" pitchFamily="34" charset="0"/>
              </a:rPr>
              <a:t>Taking part in a Safeguarding Adult Review or similar.  </a:t>
            </a:r>
            <a:endParaRPr lang="en-GB" sz="2400" dirty="0">
              <a:latin typeface="Segoe UI" panose="020B0502040204020203" pitchFamily="34" charset="0"/>
              <a:cs typeface="Segoe UI" panose="020B0502040204020203" pitchFamily="34" charset="0"/>
            </a:endParaRPr>
          </a:p>
          <a:p>
            <a:endParaRPr lang="en-GB" dirty="0"/>
          </a:p>
        </p:txBody>
      </p:sp>
    </p:spTree>
    <p:extLst>
      <p:ext uri="{BB962C8B-B14F-4D97-AF65-F5344CB8AC3E}">
        <p14:creationId xmlns:p14="http://schemas.microsoft.com/office/powerpoint/2010/main" val="14218871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B3BFDD-77D5-E592-1353-2BC58FAC42A1}"/>
              </a:ext>
            </a:extLst>
          </p:cNvPr>
          <p:cNvSpPr>
            <a:spLocks noGrp="1"/>
          </p:cNvSpPr>
          <p:nvPr>
            <p:ph type="title"/>
          </p:nvPr>
        </p:nvSpPr>
        <p:spPr>
          <a:xfrm>
            <a:off x="1534695" y="804163"/>
            <a:ext cx="9520157" cy="594975"/>
          </a:xfrm>
        </p:spPr>
        <p:txBody>
          <a:bodyPr/>
          <a:lstStyle/>
          <a:p>
            <a:r>
              <a:rPr lang="en-GB" b="1" dirty="0">
                <a:latin typeface="Segoe UI" panose="020B0502040204020203" pitchFamily="34" charset="0"/>
                <a:cs typeface="Segoe UI" panose="020B0502040204020203" pitchFamily="34" charset="0"/>
              </a:rPr>
              <a:t>When something goes wrong …..</a:t>
            </a:r>
          </a:p>
        </p:txBody>
      </p:sp>
      <p:sp>
        <p:nvSpPr>
          <p:cNvPr id="3" name="Text Placeholder 2">
            <a:extLst>
              <a:ext uri="{FF2B5EF4-FFF2-40B4-BE49-F238E27FC236}">
                <a16:creationId xmlns:a16="http://schemas.microsoft.com/office/drawing/2014/main" id="{30604C0C-02C8-3B65-8370-812DE722A47A}"/>
              </a:ext>
            </a:extLst>
          </p:cNvPr>
          <p:cNvSpPr>
            <a:spLocks noGrp="1"/>
          </p:cNvSpPr>
          <p:nvPr>
            <p:ph type="body" idx="1"/>
          </p:nvPr>
        </p:nvSpPr>
        <p:spPr>
          <a:xfrm>
            <a:off x="1534695" y="1563330"/>
            <a:ext cx="4608576" cy="594976"/>
          </a:xfrm>
        </p:spPr>
        <p:txBody>
          <a:bodyPr/>
          <a:lstStyle/>
          <a:p>
            <a:r>
              <a:rPr lang="en-GB" b="1" dirty="0">
                <a:latin typeface="Segoe UI" panose="020B0502040204020203" pitchFamily="34" charset="0"/>
                <a:cs typeface="Segoe UI" panose="020B0502040204020203" pitchFamily="34" charset="0"/>
              </a:rPr>
              <a:t>Individuals feel </a:t>
            </a:r>
          </a:p>
        </p:txBody>
      </p:sp>
      <p:sp>
        <p:nvSpPr>
          <p:cNvPr id="4" name="Content Placeholder 3">
            <a:extLst>
              <a:ext uri="{FF2B5EF4-FFF2-40B4-BE49-F238E27FC236}">
                <a16:creationId xmlns:a16="http://schemas.microsoft.com/office/drawing/2014/main" id="{9826823D-B671-9B8C-3F04-271381EC3A8F}"/>
              </a:ext>
            </a:extLst>
          </p:cNvPr>
          <p:cNvSpPr>
            <a:spLocks noGrp="1"/>
          </p:cNvSpPr>
          <p:nvPr>
            <p:ph sz="half" idx="2"/>
          </p:nvPr>
        </p:nvSpPr>
        <p:spPr>
          <a:xfrm>
            <a:off x="1534695" y="2322498"/>
            <a:ext cx="4608576" cy="3146229"/>
          </a:xfrm>
        </p:spPr>
        <p:txBody>
          <a:bodyPr>
            <a:normAutofit/>
          </a:bodyPr>
          <a:lstStyle/>
          <a:p>
            <a:r>
              <a:rPr lang="en-GB" sz="2200" dirty="0">
                <a:latin typeface="Segoe UI" panose="020B0502040204020203" pitchFamily="34" charset="0"/>
                <a:cs typeface="Segoe UI" panose="020B0502040204020203" pitchFamily="34" charset="0"/>
              </a:rPr>
              <a:t>shock</a:t>
            </a:r>
          </a:p>
          <a:p>
            <a:r>
              <a:rPr lang="en-GB" sz="2200" dirty="0">
                <a:latin typeface="Segoe UI" panose="020B0502040204020203" pitchFamily="34" charset="0"/>
                <a:cs typeface="Segoe UI" panose="020B0502040204020203" pitchFamily="34" charset="0"/>
              </a:rPr>
              <a:t>anger</a:t>
            </a:r>
          </a:p>
          <a:p>
            <a:r>
              <a:rPr lang="en-GB" sz="2200" dirty="0">
                <a:latin typeface="Segoe UI" panose="020B0502040204020203" pitchFamily="34" charset="0"/>
                <a:cs typeface="Segoe UI" panose="020B0502040204020203" pitchFamily="34" charset="0"/>
              </a:rPr>
              <a:t>fear</a:t>
            </a:r>
          </a:p>
          <a:p>
            <a:r>
              <a:rPr lang="en-GB" sz="2200" dirty="0">
                <a:latin typeface="Segoe UI" panose="020B0502040204020203" pitchFamily="34" charset="0"/>
                <a:cs typeface="Segoe UI" panose="020B0502040204020203" pitchFamily="34" charset="0"/>
              </a:rPr>
              <a:t>shame and guilt</a:t>
            </a:r>
          </a:p>
          <a:p>
            <a:r>
              <a:rPr lang="en-GB" sz="2200" dirty="0">
                <a:latin typeface="Segoe UI" panose="020B0502040204020203" pitchFamily="34" charset="0"/>
                <a:cs typeface="Segoe UI" panose="020B0502040204020203" pitchFamily="34" charset="0"/>
              </a:rPr>
              <a:t>a sense of injustice.</a:t>
            </a:r>
          </a:p>
          <a:p>
            <a:endParaRPr lang="en-GB" dirty="0"/>
          </a:p>
        </p:txBody>
      </p:sp>
      <p:sp>
        <p:nvSpPr>
          <p:cNvPr id="5" name="Text Placeholder 4">
            <a:extLst>
              <a:ext uri="{FF2B5EF4-FFF2-40B4-BE49-F238E27FC236}">
                <a16:creationId xmlns:a16="http://schemas.microsoft.com/office/drawing/2014/main" id="{E5E2B69F-CAF4-933E-5EE6-5421E6FB1355}"/>
              </a:ext>
            </a:extLst>
          </p:cNvPr>
          <p:cNvSpPr>
            <a:spLocks noGrp="1"/>
          </p:cNvSpPr>
          <p:nvPr>
            <p:ph type="body" sz="quarter" idx="3"/>
          </p:nvPr>
        </p:nvSpPr>
        <p:spPr>
          <a:xfrm>
            <a:off x="6454791" y="1563331"/>
            <a:ext cx="4608576" cy="594975"/>
          </a:xfrm>
        </p:spPr>
        <p:txBody>
          <a:bodyPr/>
          <a:lstStyle/>
          <a:p>
            <a:r>
              <a:rPr lang="en-GB" b="1" dirty="0">
                <a:latin typeface="Segoe UI" panose="020B0502040204020203" pitchFamily="34" charset="0"/>
                <a:cs typeface="Segoe UI" panose="020B0502040204020203" pitchFamily="34" charset="0"/>
              </a:rPr>
              <a:t>Organisations feel</a:t>
            </a:r>
          </a:p>
        </p:txBody>
      </p:sp>
      <p:sp>
        <p:nvSpPr>
          <p:cNvPr id="6" name="Content Placeholder 5">
            <a:extLst>
              <a:ext uri="{FF2B5EF4-FFF2-40B4-BE49-F238E27FC236}">
                <a16:creationId xmlns:a16="http://schemas.microsoft.com/office/drawing/2014/main" id="{52F06691-0A65-7224-79F4-0E3512975EA9}"/>
              </a:ext>
            </a:extLst>
          </p:cNvPr>
          <p:cNvSpPr>
            <a:spLocks noGrp="1"/>
          </p:cNvSpPr>
          <p:nvPr>
            <p:ph sz="quarter" idx="4"/>
          </p:nvPr>
        </p:nvSpPr>
        <p:spPr>
          <a:xfrm>
            <a:off x="6454792" y="2448233"/>
            <a:ext cx="4608576" cy="3010629"/>
          </a:xfrm>
        </p:spPr>
        <p:txBody>
          <a:bodyPr>
            <a:normAutofit/>
          </a:bodyPr>
          <a:lstStyle/>
          <a:p>
            <a:r>
              <a:rPr lang="en-GB" sz="2200" dirty="0">
                <a:latin typeface="Segoe UI" panose="020B0502040204020203" pitchFamily="34" charset="0"/>
                <a:cs typeface="Segoe UI" panose="020B0502040204020203" pitchFamily="34" charset="0"/>
              </a:rPr>
              <a:t>shock</a:t>
            </a:r>
          </a:p>
          <a:p>
            <a:r>
              <a:rPr lang="en-GB" sz="2200" dirty="0">
                <a:latin typeface="Segoe UI" panose="020B0502040204020203" pitchFamily="34" charset="0"/>
                <a:cs typeface="Segoe UI" panose="020B0502040204020203" pitchFamily="34" charset="0"/>
              </a:rPr>
              <a:t>anger</a:t>
            </a:r>
          </a:p>
          <a:p>
            <a:r>
              <a:rPr lang="en-GB" sz="2200" dirty="0">
                <a:latin typeface="Segoe UI" panose="020B0502040204020203" pitchFamily="34" charset="0"/>
                <a:cs typeface="Segoe UI" panose="020B0502040204020203" pitchFamily="34" charset="0"/>
              </a:rPr>
              <a:t>fear</a:t>
            </a:r>
          </a:p>
          <a:p>
            <a:r>
              <a:rPr lang="en-GB" sz="2200" dirty="0">
                <a:latin typeface="Segoe UI" panose="020B0502040204020203" pitchFamily="34" charset="0"/>
                <a:cs typeface="Segoe UI" panose="020B0502040204020203" pitchFamily="34" charset="0"/>
              </a:rPr>
              <a:t>shame and guilt</a:t>
            </a:r>
          </a:p>
          <a:p>
            <a:r>
              <a:rPr lang="en-GB" sz="2200" dirty="0">
                <a:latin typeface="Segoe UI" panose="020B0502040204020203" pitchFamily="34" charset="0"/>
                <a:cs typeface="Segoe UI" panose="020B0502040204020203" pitchFamily="34" charset="0"/>
              </a:rPr>
              <a:t>a sense of injustice.</a:t>
            </a:r>
          </a:p>
          <a:p>
            <a:endParaRPr lang="en-GB" dirty="0"/>
          </a:p>
        </p:txBody>
      </p:sp>
    </p:spTree>
    <p:extLst>
      <p:ext uri="{BB962C8B-B14F-4D97-AF65-F5344CB8AC3E}">
        <p14:creationId xmlns:p14="http://schemas.microsoft.com/office/powerpoint/2010/main" val="19204462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B4D5E9-30F5-E8F3-B36A-D36EABBA9637}"/>
              </a:ext>
            </a:extLst>
          </p:cNvPr>
          <p:cNvSpPr>
            <a:spLocks noGrp="1"/>
          </p:cNvSpPr>
          <p:nvPr>
            <p:ph type="title"/>
          </p:nvPr>
        </p:nvSpPr>
        <p:spPr>
          <a:xfrm>
            <a:off x="1534781" y="804520"/>
            <a:ext cx="4093310" cy="587135"/>
          </a:xfrm>
        </p:spPr>
        <p:txBody>
          <a:bodyPr>
            <a:normAutofit/>
          </a:bodyPr>
          <a:lstStyle/>
          <a:p>
            <a:r>
              <a:rPr lang="en-GB" b="1" dirty="0">
                <a:latin typeface="Segoe UI" panose="020B0502040204020203" pitchFamily="34" charset="0"/>
                <a:cs typeface="Segoe UI" panose="020B0502040204020203" pitchFamily="34" charset="0"/>
              </a:rPr>
              <a:t>Barriers to learning </a:t>
            </a:r>
          </a:p>
        </p:txBody>
      </p:sp>
      <p:sp>
        <p:nvSpPr>
          <p:cNvPr id="3" name="Content Placeholder 2">
            <a:extLst>
              <a:ext uri="{FF2B5EF4-FFF2-40B4-BE49-F238E27FC236}">
                <a16:creationId xmlns:a16="http://schemas.microsoft.com/office/drawing/2014/main" id="{4A2D032A-3435-4BD4-B1B0-21AEE87816F6}"/>
              </a:ext>
            </a:extLst>
          </p:cNvPr>
          <p:cNvSpPr>
            <a:spLocks noGrp="1"/>
          </p:cNvSpPr>
          <p:nvPr>
            <p:ph idx="1"/>
          </p:nvPr>
        </p:nvSpPr>
        <p:spPr>
          <a:xfrm>
            <a:off x="1534695" y="1541246"/>
            <a:ext cx="4895601" cy="4249954"/>
          </a:xfrm>
        </p:spPr>
        <p:txBody>
          <a:bodyPr>
            <a:normAutofit/>
          </a:bodyPr>
          <a:lstStyle/>
          <a:p>
            <a:pPr>
              <a:lnSpc>
                <a:spcPct val="110000"/>
              </a:lnSpc>
            </a:pPr>
            <a:r>
              <a:rPr lang="en-GB" sz="2400" dirty="0">
                <a:latin typeface="Segoe UI" panose="020B0502040204020203" pitchFamily="34" charset="0"/>
                <a:cs typeface="Segoe UI" panose="020B0502040204020203" pitchFamily="34" charset="0"/>
              </a:rPr>
              <a:t>Avoiding recalling a negative experience. </a:t>
            </a:r>
          </a:p>
          <a:p>
            <a:pPr>
              <a:lnSpc>
                <a:spcPct val="110000"/>
              </a:lnSpc>
            </a:pPr>
            <a:r>
              <a:rPr lang="en-GB" sz="2400" dirty="0">
                <a:latin typeface="Segoe UI" panose="020B0502040204020203" pitchFamily="34" charset="0"/>
                <a:cs typeface="Segoe UI" panose="020B0502040204020203" pitchFamily="34" charset="0"/>
              </a:rPr>
              <a:t>Feeling guilty/like a failure.  </a:t>
            </a:r>
          </a:p>
          <a:p>
            <a:pPr>
              <a:lnSpc>
                <a:spcPct val="110000"/>
              </a:lnSpc>
            </a:pPr>
            <a:r>
              <a:rPr lang="en-GB" sz="2400" dirty="0">
                <a:latin typeface="Segoe UI" panose="020B0502040204020203" pitchFamily="34" charset="0"/>
                <a:cs typeface="Segoe UI" panose="020B0502040204020203" pitchFamily="34" charset="0"/>
              </a:rPr>
              <a:t>Being blamed /feeling attacked.</a:t>
            </a:r>
          </a:p>
          <a:p>
            <a:pPr>
              <a:lnSpc>
                <a:spcPct val="110000"/>
              </a:lnSpc>
            </a:pPr>
            <a:r>
              <a:rPr lang="en-GB" sz="2400" dirty="0">
                <a:latin typeface="Segoe UI" panose="020B0502040204020203" pitchFamily="34" charset="0"/>
                <a:cs typeface="Segoe UI" panose="020B0502040204020203" pitchFamily="34" charset="0"/>
              </a:rPr>
              <a:t>Not having time or space to think</a:t>
            </a:r>
          </a:p>
          <a:p>
            <a:pPr>
              <a:lnSpc>
                <a:spcPct val="110000"/>
              </a:lnSpc>
            </a:pPr>
            <a:r>
              <a:rPr lang="en-GB" sz="2400" dirty="0">
                <a:latin typeface="Segoe UI" panose="020B0502040204020203" pitchFamily="34" charset="0"/>
                <a:cs typeface="Segoe UI" panose="020B0502040204020203" pitchFamily="34" charset="0"/>
              </a:rPr>
              <a:t>Not knowing what could have been done differently </a:t>
            </a:r>
          </a:p>
          <a:p>
            <a:pPr>
              <a:lnSpc>
                <a:spcPct val="110000"/>
              </a:lnSpc>
            </a:pPr>
            <a:endParaRPr lang="en-GB" dirty="0"/>
          </a:p>
        </p:txBody>
      </p:sp>
      <p:pic>
        <p:nvPicPr>
          <p:cNvPr id="7" name="Graphic 6" descr="Brain in head">
            <a:extLst>
              <a:ext uri="{FF2B5EF4-FFF2-40B4-BE49-F238E27FC236}">
                <a16:creationId xmlns:a16="http://schemas.microsoft.com/office/drawing/2014/main" id="{1D427323-DBCC-D5E6-7164-B977AB0DFAF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244251" y="805583"/>
            <a:ext cx="4660762" cy="4660762"/>
          </a:xfrm>
          <a:prstGeom prst="rect">
            <a:avLst/>
          </a:prstGeom>
        </p:spPr>
      </p:pic>
    </p:spTree>
    <p:extLst>
      <p:ext uri="{BB962C8B-B14F-4D97-AF65-F5344CB8AC3E}">
        <p14:creationId xmlns:p14="http://schemas.microsoft.com/office/powerpoint/2010/main" val="30459449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568A54B-9065-40B2-8753-8E0288E828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6EDE19B-CDA5-EB18-C70C-0F84B8A37DAA}"/>
              </a:ext>
            </a:extLst>
          </p:cNvPr>
          <p:cNvSpPr>
            <a:spLocks noGrp="1"/>
          </p:cNvSpPr>
          <p:nvPr>
            <p:ph type="title"/>
          </p:nvPr>
        </p:nvSpPr>
        <p:spPr>
          <a:xfrm>
            <a:off x="1534781" y="804520"/>
            <a:ext cx="4093310" cy="1049235"/>
          </a:xfrm>
        </p:spPr>
        <p:txBody>
          <a:bodyPr>
            <a:normAutofit/>
          </a:bodyPr>
          <a:lstStyle/>
          <a:p>
            <a:r>
              <a:rPr lang="en-GB" sz="3000" b="1">
                <a:latin typeface="Segoe UI" panose="020B0502040204020203" pitchFamily="34" charset="0"/>
                <a:cs typeface="Segoe UI" panose="020B0502040204020203" pitchFamily="34" charset="0"/>
              </a:rPr>
              <a:t>Both individuals and organisations need… </a:t>
            </a:r>
          </a:p>
        </p:txBody>
      </p:sp>
      <p:cxnSp>
        <p:nvCxnSpPr>
          <p:cNvPr id="12" name="Straight Connector 11">
            <a:extLst>
              <a:ext uri="{FF2B5EF4-FFF2-40B4-BE49-F238E27FC236}">
                <a16:creationId xmlns:a16="http://schemas.microsoft.com/office/drawing/2014/main" id="{515F3B72-790F-4B1A-90DE-5EC31C829B9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
        <p:nvSpPr>
          <p:cNvPr id="14" name="Rectangle 13">
            <a:extLst>
              <a:ext uri="{FF2B5EF4-FFF2-40B4-BE49-F238E27FC236}">
                <a16:creationId xmlns:a16="http://schemas.microsoft.com/office/drawing/2014/main" id="{A2BED43D-FF5E-4233-9D4F-A509B56034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5732"/>
            <a:ext cx="12192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1" name="Content Placeholder 2">
            <a:extLst>
              <a:ext uri="{FF2B5EF4-FFF2-40B4-BE49-F238E27FC236}">
                <a16:creationId xmlns:a16="http://schemas.microsoft.com/office/drawing/2014/main" id="{FCDCD86A-9189-410F-CC91-0ABB41E88CC1}"/>
              </a:ext>
            </a:extLst>
          </p:cNvPr>
          <p:cNvSpPr>
            <a:spLocks noGrp="1"/>
          </p:cNvSpPr>
          <p:nvPr>
            <p:ph idx="1"/>
          </p:nvPr>
        </p:nvSpPr>
        <p:spPr>
          <a:xfrm>
            <a:off x="1534695" y="2015732"/>
            <a:ext cx="4089097" cy="3450613"/>
          </a:xfrm>
        </p:spPr>
        <p:txBody>
          <a:bodyPr>
            <a:normAutofit/>
          </a:bodyPr>
          <a:lstStyle/>
          <a:p>
            <a:endParaRPr lang="en-GB" dirty="0">
              <a:latin typeface="Segoe UI" panose="020B0502040204020203" pitchFamily="34" charset="0"/>
              <a:cs typeface="Segoe UI" panose="020B0502040204020203" pitchFamily="34" charset="0"/>
            </a:endParaRPr>
          </a:p>
          <a:p>
            <a:r>
              <a:rPr lang="en-GB" sz="2400" dirty="0">
                <a:latin typeface="Segoe UI" panose="020B0502040204020203" pitchFamily="34" charset="0"/>
                <a:cs typeface="Segoe UI" panose="020B0502040204020203" pitchFamily="34" charset="0"/>
              </a:rPr>
              <a:t>Response.</a:t>
            </a:r>
          </a:p>
          <a:p>
            <a:r>
              <a:rPr lang="en-GB" sz="2400" dirty="0">
                <a:latin typeface="Segoe UI" panose="020B0502040204020203" pitchFamily="34" charset="0"/>
                <a:cs typeface="Segoe UI" panose="020B0502040204020203" pitchFamily="34" charset="0"/>
              </a:rPr>
              <a:t>Recovery.</a:t>
            </a:r>
          </a:p>
          <a:p>
            <a:r>
              <a:rPr lang="en-GB" sz="2400" dirty="0">
                <a:latin typeface="Segoe UI" panose="020B0502040204020203" pitchFamily="34" charset="0"/>
                <a:cs typeface="Segoe UI" panose="020B0502040204020203" pitchFamily="34" charset="0"/>
              </a:rPr>
              <a:t>Resolution.</a:t>
            </a:r>
          </a:p>
        </p:txBody>
      </p:sp>
      <p:pic>
        <p:nvPicPr>
          <p:cNvPr id="7" name="Graphic 6" descr="Cheers">
            <a:extLst>
              <a:ext uri="{FF2B5EF4-FFF2-40B4-BE49-F238E27FC236}">
                <a16:creationId xmlns:a16="http://schemas.microsoft.com/office/drawing/2014/main" id="{244CDEA2-9181-6FF5-AA4E-248EB4E6838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244251" y="805583"/>
            <a:ext cx="4660762" cy="4660762"/>
          </a:xfrm>
          <a:prstGeom prst="rect">
            <a:avLst/>
          </a:prstGeom>
        </p:spPr>
      </p:pic>
      <p:pic>
        <p:nvPicPr>
          <p:cNvPr id="16" name="Picture 15">
            <a:extLst>
              <a:ext uri="{FF2B5EF4-FFF2-40B4-BE49-F238E27FC236}">
                <a16:creationId xmlns:a16="http://schemas.microsoft.com/office/drawing/2014/main" id="{051D0F8B-A6FE-4009-88A1-49ABE7CEF2A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srcRect t="2769" b="-2769"/>
          <a:stretch/>
        </p:blipFill>
        <p:spPr>
          <a:xfrm>
            <a:off x="0" y="6135624"/>
            <a:ext cx="12192000" cy="742950"/>
          </a:xfrm>
          <a:prstGeom prst="rect">
            <a:avLst/>
          </a:prstGeom>
        </p:spPr>
      </p:pic>
      <p:cxnSp>
        <p:nvCxnSpPr>
          <p:cNvPr id="18" name="Straight Connector 17">
            <a:extLst>
              <a:ext uri="{FF2B5EF4-FFF2-40B4-BE49-F238E27FC236}">
                <a16:creationId xmlns:a16="http://schemas.microsoft.com/office/drawing/2014/main" id="{4C5057B3-E936-43A2-9EEE-514EF0434FE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41705"/>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345522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63C748C-967B-4A7B-A90F-3EDD0F485A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0143637-4934-44E4-B909-BAF1E7B27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4062127"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EC91A3C-18E0-FC10-050A-F8983D2104E6}"/>
              </a:ext>
            </a:extLst>
          </p:cNvPr>
          <p:cNvSpPr>
            <a:spLocks noGrp="1"/>
          </p:cNvSpPr>
          <p:nvPr>
            <p:ph type="title"/>
          </p:nvPr>
        </p:nvSpPr>
        <p:spPr>
          <a:xfrm>
            <a:off x="849683" y="1240076"/>
            <a:ext cx="2727813" cy="4584527"/>
          </a:xfrm>
        </p:spPr>
        <p:txBody>
          <a:bodyPr anchor="t">
            <a:normAutofit/>
          </a:bodyPr>
          <a:lstStyle/>
          <a:p>
            <a:r>
              <a:rPr lang="en-GB" b="1">
                <a:solidFill>
                  <a:srgbClr val="FFFFFF"/>
                </a:solidFill>
                <a:latin typeface="Segoe UI" panose="020B0502040204020203" pitchFamily="34" charset="0"/>
                <a:cs typeface="Segoe UI" panose="020B0502040204020203" pitchFamily="34" charset="0"/>
              </a:rPr>
              <a:t>What will we cover in this session? </a:t>
            </a:r>
          </a:p>
        </p:txBody>
      </p:sp>
      <p:sp>
        <p:nvSpPr>
          <p:cNvPr id="3" name="Content Placeholder 2">
            <a:extLst>
              <a:ext uri="{FF2B5EF4-FFF2-40B4-BE49-F238E27FC236}">
                <a16:creationId xmlns:a16="http://schemas.microsoft.com/office/drawing/2014/main" id="{C4C60AB5-E75B-5E32-2AFE-FBF192510820}"/>
              </a:ext>
            </a:extLst>
          </p:cNvPr>
          <p:cNvSpPr>
            <a:spLocks noGrp="1"/>
          </p:cNvSpPr>
          <p:nvPr>
            <p:ph idx="1"/>
          </p:nvPr>
        </p:nvSpPr>
        <p:spPr>
          <a:xfrm>
            <a:off x="4705594" y="452285"/>
            <a:ext cx="6935800" cy="5704258"/>
          </a:xfrm>
        </p:spPr>
        <p:txBody>
          <a:bodyPr anchor="t">
            <a:normAutofit/>
          </a:bodyPr>
          <a:lstStyle/>
          <a:p>
            <a:endParaRPr lang="en-GB" dirty="0"/>
          </a:p>
          <a:p>
            <a:r>
              <a:rPr lang="en-GB" sz="2400" dirty="0">
                <a:latin typeface="Segoe UI" panose="020B0502040204020203" pitchFamily="34" charset="0"/>
                <a:cs typeface="Segoe UI" panose="020B0502040204020203" pitchFamily="34" charset="0"/>
              </a:rPr>
              <a:t>What do you need to be a safeguarding lead? </a:t>
            </a:r>
          </a:p>
          <a:p>
            <a:r>
              <a:rPr lang="en-GB" sz="2400" dirty="0">
                <a:latin typeface="Segoe UI" panose="020B0502040204020203" pitchFamily="34" charset="0"/>
                <a:cs typeface="Segoe UI" panose="020B0502040204020203" pitchFamily="34" charset="0"/>
              </a:rPr>
              <a:t>What does a good safeguarding culture look like? </a:t>
            </a:r>
          </a:p>
          <a:p>
            <a:r>
              <a:rPr lang="en-GB" sz="2400" dirty="0">
                <a:effectLst/>
                <a:latin typeface="Segoe UI" panose="020B0502040204020203" pitchFamily="34" charset="0"/>
                <a:ea typeface="Times New Roman" panose="02020603050405020304" pitchFamily="18" charset="0"/>
                <a:cs typeface="Segoe UI" panose="020B0502040204020203" pitchFamily="34" charset="0"/>
              </a:rPr>
              <a:t>Developing staff confidence to raise Safeguarding concerns.</a:t>
            </a:r>
          </a:p>
          <a:p>
            <a:r>
              <a:rPr lang="en-GB" sz="2400" dirty="0">
                <a:latin typeface="Segoe UI" panose="020B0502040204020203" pitchFamily="34" charset="0"/>
                <a:ea typeface="Times New Roman" panose="02020603050405020304" pitchFamily="18" charset="0"/>
                <a:cs typeface="Segoe UI" panose="020B0502040204020203" pitchFamily="34" charset="0"/>
              </a:rPr>
              <a:t>Using local guidance on referral, caused enquiries and escalation. </a:t>
            </a:r>
            <a:endParaRPr lang="en-GB" sz="2400" dirty="0">
              <a:effectLst/>
              <a:latin typeface="Segoe UI" panose="020B0502040204020203" pitchFamily="34" charset="0"/>
              <a:ea typeface="Times New Roman" panose="02020603050405020304" pitchFamily="18" charset="0"/>
              <a:cs typeface="Segoe UI" panose="020B0502040204020203" pitchFamily="34" charset="0"/>
            </a:endParaRPr>
          </a:p>
          <a:p>
            <a:r>
              <a:rPr lang="en-GB" sz="2400" dirty="0">
                <a:effectLst/>
                <a:latin typeface="Segoe UI" panose="020B0502040204020203" pitchFamily="34" charset="0"/>
                <a:ea typeface="Times New Roman" panose="02020603050405020304" pitchFamily="18" charset="0"/>
                <a:cs typeface="Segoe UI" panose="020B0502040204020203" pitchFamily="34" charset="0"/>
              </a:rPr>
              <a:t>Using reflection, learning and development opportunities – having a learning culture. </a:t>
            </a:r>
          </a:p>
          <a:p>
            <a:pPr marL="0" indent="0">
              <a:buNone/>
            </a:pPr>
            <a:r>
              <a:rPr lang="en-GB" sz="2400" dirty="0">
                <a:effectLst/>
                <a:latin typeface="Segoe UI" panose="020B0502040204020203" pitchFamily="34" charset="0"/>
                <a:ea typeface="Times New Roman" panose="02020603050405020304" pitchFamily="18" charset="0"/>
                <a:cs typeface="Segoe UI" panose="020B0502040204020203" pitchFamily="34" charset="0"/>
              </a:rPr>
              <a:t> </a:t>
            </a:r>
          </a:p>
          <a:p>
            <a:endParaRPr lang="en-GB" dirty="0"/>
          </a:p>
        </p:txBody>
      </p:sp>
    </p:spTree>
    <p:extLst>
      <p:ext uri="{BB962C8B-B14F-4D97-AF65-F5344CB8AC3E}">
        <p14:creationId xmlns:p14="http://schemas.microsoft.com/office/powerpoint/2010/main" val="34847106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01267-752F-1567-EE3C-BB1F971E739F}"/>
              </a:ext>
            </a:extLst>
          </p:cNvPr>
          <p:cNvSpPr>
            <a:spLocks noGrp="1"/>
          </p:cNvSpPr>
          <p:nvPr>
            <p:ph type="title"/>
          </p:nvPr>
        </p:nvSpPr>
        <p:spPr>
          <a:xfrm>
            <a:off x="1534696" y="804519"/>
            <a:ext cx="9520158" cy="660487"/>
          </a:xfrm>
        </p:spPr>
        <p:txBody>
          <a:bodyPr/>
          <a:lstStyle/>
          <a:p>
            <a:r>
              <a:rPr lang="en-GB" b="1" dirty="0">
                <a:latin typeface="Segoe UI" panose="020B0502040204020203" pitchFamily="34" charset="0"/>
                <a:cs typeface="Segoe UI" panose="020B0502040204020203" pitchFamily="34" charset="0"/>
              </a:rPr>
              <a:t>Opportunity to look at </a:t>
            </a:r>
          </a:p>
        </p:txBody>
      </p:sp>
      <p:graphicFrame>
        <p:nvGraphicFramePr>
          <p:cNvPr id="7" name="Content Placeholder 2">
            <a:extLst>
              <a:ext uri="{FF2B5EF4-FFF2-40B4-BE49-F238E27FC236}">
                <a16:creationId xmlns:a16="http://schemas.microsoft.com/office/drawing/2014/main" id="{C4A59C06-1EF9-7391-9BD8-E1268E31C13E}"/>
              </a:ext>
            </a:extLst>
          </p:cNvPr>
          <p:cNvGraphicFramePr>
            <a:graphicFrameLocks noGrp="1"/>
          </p:cNvGraphicFramePr>
          <p:nvPr>
            <p:ph idx="1"/>
          </p:nvPr>
        </p:nvGraphicFramePr>
        <p:xfrm>
          <a:off x="1662516" y="1543665"/>
          <a:ext cx="9520158" cy="46899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11678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D8067-0ABD-5B54-ABB8-FAED871F2680}"/>
              </a:ext>
            </a:extLst>
          </p:cNvPr>
          <p:cNvSpPr>
            <a:spLocks noGrp="1"/>
          </p:cNvSpPr>
          <p:nvPr>
            <p:ph type="title"/>
          </p:nvPr>
        </p:nvSpPr>
        <p:spPr>
          <a:xfrm>
            <a:off x="1534696" y="804520"/>
            <a:ext cx="9520158" cy="587136"/>
          </a:xfrm>
        </p:spPr>
        <p:txBody>
          <a:bodyPr/>
          <a:lstStyle/>
          <a:p>
            <a:r>
              <a:rPr lang="en-GB" b="1" dirty="0">
                <a:latin typeface="Segoe UI" panose="020B0502040204020203" pitchFamily="34" charset="0"/>
                <a:cs typeface="Segoe UI" panose="020B0502040204020203" pitchFamily="34" charset="0"/>
              </a:rPr>
              <a:t>What layers can we explore? </a:t>
            </a:r>
          </a:p>
        </p:txBody>
      </p:sp>
      <p:graphicFrame>
        <p:nvGraphicFramePr>
          <p:cNvPr id="19" name="Content Placeholder 2">
            <a:extLst>
              <a:ext uri="{FF2B5EF4-FFF2-40B4-BE49-F238E27FC236}">
                <a16:creationId xmlns:a16="http://schemas.microsoft.com/office/drawing/2014/main" id="{F45AA6B6-4406-55F5-7CE4-2493EFA861EA}"/>
              </a:ext>
            </a:extLst>
          </p:cNvPr>
          <p:cNvGraphicFramePr>
            <a:graphicFrameLocks noGrp="1"/>
          </p:cNvGraphicFramePr>
          <p:nvPr>
            <p:ph idx="1"/>
          </p:nvPr>
        </p:nvGraphicFramePr>
        <p:xfrm>
          <a:off x="1534696" y="1838632"/>
          <a:ext cx="9520158" cy="42148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121774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465BF-72D0-FF8B-81A6-673ED61B031C}"/>
              </a:ext>
            </a:extLst>
          </p:cNvPr>
          <p:cNvSpPr>
            <a:spLocks noGrp="1"/>
          </p:cNvSpPr>
          <p:nvPr>
            <p:ph type="title"/>
          </p:nvPr>
        </p:nvSpPr>
        <p:spPr>
          <a:xfrm>
            <a:off x="849683" y="1240076"/>
            <a:ext cx="2727813" cy="4584527"/>
          </a:xfrm>
        </p:spPr>
        <p:txBody>
          <a:bodyPr anchor="t">
            <a:normAutofit/>
          </a:bodyPr>
          <a:lstStyle/>
          <a:p>
            <a:br>
              <a:rPr lang="en-GB" b="1" dirty="0">
                <a:solidFill>
                  <a:srgbClr val="FFFFFF"/>
                </a:solidFill>
                <a:latin typeface="Segoe UI" panose="020B0502040204020203" pitchFamily="34" charset="0"/>
                <a:ea typeface="Calibri" panose="020F0502020204030204" pitchFamily="34" charset="0"/>
                <a:cs typeface="Segoe UI" panose="020B0502040204020203" pitchFamily="34" charset="0"/>
              </a:rPr>
            </a:br>
            <a:br>
              <a:rPr lang="en-GB" b="1" dirty="0">
                <a:solidFill>
                  <a:srgbClr val="FFFFFF"/>
                </a:solidFill>
                <a:latin typeface="Segoe UI" panose="020B0502040204020203" pitchFamily="34" charset="0"/>
                <a:ea typeface="Calibri" panose="020F0502020204030204" pitchFamily="34" charset="0"/>
                <a:cs typeface="Segoe UI" panose="020B0502040204020203" pitchFamily="34" charset="0"/>
              </a:rPr>
            </a:br>
            <a:r>
              <a:rPr lang="en-GB" b="1" dirty="0">
                <a:solidFill>
                  <a:schemeClr val="accent5"/>
                </a:solidFill>
                <a:latin typeface="Segoe UI" panose="020B0502040204020203" pitchFamily="34" charset="0"/>
                <a:ea typeface="Calibri" panose="020F0502020204030204" pitchFamily="34" charset="0"/>
                <a:cs typeface="Segoe UI" panose="020B0502040204020203" pitchFamily="34" charset="0"/>
              </a:rPr>
              <a:t>Helpful Questions to ask – when something goes well. </a:t>
            </a:r>
          </a:p>
        </p:txBody>
      </p:sp>
      <p:sp>
        <p:nvSpPr>
          <p:cNvPr id="3" name="Content Placeholder 2">
            <a:extLst>
              <a:ext uri="{FF2B5EF4-FFF2-40B4-BE49-F238E27FC236}">
                <a16:creationId xmlns:a16="http://schemas.microsoft.com/office/drawing/2014/main" id="{C4F10C16-7A86-D6D0-7C17-3AE1A03BC257}"/>
              </a:ext>
            </a:extLst>
          </p:cNvPr>
          <p:cNvSpPr>
            <a:spLocks noGrp="1"/>
          </p:cNvSpPr>
          <p:nvPr>
            <p:ph idx="1"/>
          </p:nvPr>
        </p:nvSpPr>
        <p:spPr>
          <a:xfrm>
            <a:off x="4705594" y="589935"/>
            <a:ext cx="6034827" cy="6027175"/>
          </a:xfrm>
        </p:spPr>
        <p:txBody>
          <a:bodyPr anchor="t">
            <a:normAutofit/>
          </a:bodyPr>
          <a:lstStyle/>
          <a:p>
            <a:endParaRPr lang="en-GB" sz="2400" dirty="0">
              <a:latin typeface="Segoe UI" panose="020B0502040204020203" pitchFamily="34" charset="0"/>
              <a:cs typeface="Segoe UI" panose="020B0502040204020203" pitchFamily="34" charset="0"/>
            </a:endParaRPr>
          </a:p>
          <a:p>
            <a:r>
              <a:rPr lang="en-GB" sz="2400" dirty="0">
                <a:latin typeface="Segoe UI" panose="020B0502040204020203" pitchFamily="34" charset="0"/>
                <a:cs typeface="Segoe UI" panose="020B0502040204020203" pitchFamily="34" charset="0"/>
              </a:rPr>
              <a:t>Describe what went well. </a:t>
            </a:r>
          </a:p>
          <a:p>
            <a:r>
              <a:rPr lang="en-GB" sz="2400" dirty="0">
                <a:latin typeface="Segoe UI" panose="020B0502040204020203" pitchFamily="34" charset="0"/>
                <a:cs typeface="Segoe UI" panose="020B0502040204020203" pitchFamily="34" charset="0"/>
              </a:rPr>
              <a:t>What contributed to the success?</a:t>
            </a:r>
          </a:p>
          <a:p>
            <a:r>
              <a:rPr lang="en-GB" sz="2400" dirty="0">
                <a:latin typeface="Segoe UI" panose="020B0502040204020203" pitchFamily="34" charset="0"/>
                <a:cs typeface="Segoe UI" panose="020B0502040204020203" pitchFamily="34" charset="0"/>
              </a:rPr>
              <a:t>What can you continue to do? </a:t>
            </a:r>
          </a:p>
          <a:p>
            <a:r>
              <a:rPr lang="en-GB" sz="2400" dirty="0">
                <a:latin typeface="Segoe UI" panose="020B0502040204020203" pitchFamily="34" charset="0"/>
                <a:cs typeface="Segoe UI" panose="020B0502040204020203" pitchFamily="34" charset="0"/>
              </a:rPr>
              <a:t>What do you need to keep doing well?</a:t>
            </a:r>
          </a:p>
          <a:p>
            <a:r>
              <a:rPr lang="en-GB" sz="2400" dirty="0">
                <a:latin typeface="Segoe UI" panose="020B0502040204020203" pitchFamily="34" charset="0"/>
                <a:cs typeface="Segoe UI" panose="020B0502040204020203" pitchFamily="34" charset="0"/>
              </a:rPr>
              <a:t>What one behaviour do you need to keep, how will you keep doing it?</a:t>
            </a:r>
          </a:p>
          <a:p>
            <a:r>
              <a:rPr lang="en-GB" sz="2400" dirty="0">
                <a:latin typeface="Segoe UI" panose="020B0502040204020203" pitchFamily="34" charset="0"/>
                <a:cs typeface="Segoe UI" panose="020B0502040204020203" pitchFamily="34" charset="0"/>
              </a:rPr>
              <a:t>How can we share this learning?  </a:t>
            </a:r>
          </a:p>
        </p:txBody>
      </p:sp>
    </p:spTree>
    <p:extLst>
      <p:ext uri="{BB962C8B-B14F-4D97-AF65-F5344CB8AC3E}">
        <p14:creationId xmlns:p14="http://schemas.microsoft.com/office/powerpoint/2010/main" val="32813083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C57FC0-431E-71CF-8695-049C407FBB9A}"/>
              </a:ext>
            </a:extLst>
          </p:cNvPr>
          <p:cNvSpPr>
            <a:spLocks noGrp="1"/>
          </p:cNvSpPr>
          <p:nvPr>
            <p:ph type="title"/>
          </p:nvPr>
        </p:nvSpPr>
        <p:spPr>
          <a:xfrm>
            <a:off x="1534695" y="804889"/>
            <a:ext cx="9520157" cy="604089"/>
          </a:xfrm>
        </p:spPr>
        <p:txBody>
          <a:bodyPr/>
          <a:lstStyle/>
          <a:p>
            <a:r>
              <a:rPr lang="en-GB" b="1" dirty="0">
                <a:latin typeface="Segoe UI" panose="020B0502040204020203" pitchFamily="34" charset="0"/>
                <a:cs typeface="Segoe UI" panose="020B0502040204020203" pitchFamily="34" charset="0"/>
              </a:rPr>
              <a:t>Other useful questions – for critical incidents</a:t>
            </a:r>
            <a:endParaRPr lang="en-GB" dirty="0"/>
          </a:p>
        </p:txBody>
      </p:sp>
      <p:sp>
        <p:nvSpPr>
          <p:cNvPr id="3" name="Content Placeholder 2">
            <a:extLst>
              <a:ext uri="{FF2B5EF4-FFF2-40B4-BE49-F238E27FC236}">
                <a16:creationId xmlns:a16="http://schemas.microsoft.com/office/drawing/2014/main" id="{28160294-AE19-AE8C-4132-7262FF6D3DEC}"/>
              </a:ext>
            </a:extLst>
          </p:cNvPr>
          <p:cNvSpPr>
            <a:spLocks noGrp="1"/>
          </p:cNvSpPr>
          <p:nvPr>
            <p:ph sz="half" idx="1"/>
          </p:nvPr>
        </p:nvSpPr>
        <p:spPr>
          <a:xfrm>
            <a:off x="855406" y="1484671"/>
            <a:ext cx="5287865" cy="4568440"/>
          </a:xfrm>
        </p:spPr>
        <p:txBody>
          <a:bodyPr/>
          <a:lstStyle/>
          <a:p>
            <a:r>
              <a:rPr lang="en-GB" sz="2200" dirty="0">
                <a:latin typeface="Segoe UI" panose="020B0502040204020203" pitchFamily="34" charset="0"/>
                <a:cs typeface="Segoe UI" panose="020B0502040204020203" pitchFamily="34" charset="0"/>
              </a:rPr>
              <a:t>What happened? </a:t>
            </a:r>
          </a:p>
          <a:p>
            <a:r>
              <a:rPr lang="en-GB" sz="2200" dirty="0">
                <a:latin typeface="Segoe UI" panose="020B0502040204020203" pitchFamily="34" charset="0"/>
                <a:cs typeface="Segoe UI" panose="020B0502040204020203" pitchFamily="34" charset="0"/>
              </a:rPr>
              <a:t>Did our procedures/policies help?</a:t>
            </a:r>
          </a:p>
          <a:p>
            <a:r>
              <a:rPr lang="en-GB" sz="2200" dirty="0">
                <a:latin typeface="Segoe UI" panose="020B0502040204020203" pitchFamily="34" charset="0"/>
                <a:cs typeface="Segoe UI" panose="020B0502040204020203" pitchFamily="34" charset="0"/>
              </a:rPr>
              <a:t>Did the staff member have the right support/training to deal with this? </a:t>
            </a:r>
          </a:p>
          <a:p>
            <a:r>
              <a:rPr lang="en-GB" sz="2200" dirty="0">
                <a:latin typeface="Segoe UI" panose="020B0502040204020203" pitchFamily="34" charset="0"/>
                <a:cs typeface="Segoe UI" panose="020B0502040204020203" pitchFamily="34" charset="0"/>
              </a:rPr>
              <a:t>How did other agencies help or hinder? </a:t>
            </a:r>
          </a:p>
          <a:p>
            <a:r>
              <a:rPr lang="en-GB" sz="2200" dirty="0">
                <a:latin typeface="Segoe UI" panose="020B0502040204020203" pitchFamily="34" charset="0"/>
                <a:cs typeface="Segoe UI" panose="020B0502040204020203" pitchFamily="34" charset="0"/>
              </a:rPr>
              <a:t>What do we need to change?</a:t>
            </a:r>
          </a:p>
          <a:p>
            <a:r>
              <a:rPr lang="en-GB" sz="2200" dirty="0">
                <a:latin typeface="Segoe UI" panose="020B0502040204020203" pitchFamily="34" charset="0"/>
                <a:cs typeface="Segoe UI" panose="020B0502040204020203" pitchFamily="34" charset="0"/>
              </a:rPr>
              <a:t>How will we make these changes? </a:t>
            </a:r>
          </a:p>
          <a:p>
            <a:r>
              <a:rPr lang="en-GB" sz="2200" dirty="0">
                <a:latin typeface="Segoe UI" panose="020B0502040204020203" pitchFamily="34" charset="0"/>
                <a:cs typeface="Segoe UI" panose="020B0502040204020203" pitchFamily="34" charset="0"/>
              </a:rPr>
              <a:t>How will we know the changes have made a difference?   </a:t>
            </a:r>
          </a:p>
          <a:p>
            <a:endParaRPr lang="en-GB" dirty="0"/>
          </a:p>
        </p:txBody>
      </p:sp>
      <p:sp>
        <p:nvSpPr>
          <p:cNvPr id="4" name="Content Placeholder 3">
            <a:extLst>
              <a:ext uri="{FF2B5EF4-FFF2-40B4-BE49-F238E27FC236}">
                <a16:creationId xmlns:a16="http://schemas.microsoft.com/office/drawing/2014/main" id="{E4F3E2D7-C6CB-9780-CE74-F4C27FA03D8C}"/>
              </a:ext>
            </a:extLst>
          </p:cNvPr>
          <p:cNvSpPr>
            <a:spLocks noGrp="1"/>
          </p:cNvSpPr>
          <p:nvPr>
            <p:ph sz="half" idx="2"/>
          </p:nvPr>
        </p:nvSpPr>
        <p:spPr>
          <a:xfrm>
            <a:off x="6282336" y="1484671"/>
            <a:ext cx="5386187" cy="4492746"/>
          </a:xfrm>
        </p:spPr>
        <p:txBody>
          <a:bodyPr/>
          <a:lstStyle/>
          <a:p>
            <a:r>
              <a:rPr lang="en-GB" dirty="0"/>
              <a:t> </a:t>
            </a:r>
            <a:r>
              <a:rPr lang="en-GB" sz="2200" i="1" dirty="0">
                <a:latin typeface="Segoe UI" panose="020B0502040204020203" pitchFamily="34" charset="0"/>
                <a:cs typeface="Segoe UI" panose="020B0502040204020203" pitchFamily="34" charset="0"/>
              </a:rPr>
              <a:t>who/what/when/how?</a:t>
            </a:r>
          </a:p>
          <a:p>
            <a:r>
              <a:rPr lang="en-GB" sz="2200" i="1" dirty="0">
                <a:latin typeface="Segoe UI" panose="020B0502040204020203" pitchFamily="34" charset="0"/>
                <a:cs typeface="Segoe UI" panose="020B0502040204020203" pitchFamily="34" charset="0"/>
              </a:rPr>
              <a:t>Are people aware? Using well? Need updating? </a:t>
            </a:r>
          </a:p>
          <a:p>
            <a:endParaRPr lang="en-GB" sz="2200" i="1" dirty="0">
              <a:latin typeface="Segoe UI" panose="020B0502040204020203" pitchFamily="34" charset="0"/>
              <a:cs typeface="Segoe UI" panose="020B0502040204020203" pitchFamily="34" charset="0"/>
            </a:endParaRPr>
          </a:p>
          <a:p>
            <a:r>
              <a:rPr lang="en-GB" sz="2200" i="1" dirty="0">
                <a:latin typeface="Segoe UI" panose="020B0502040204020203" pitchFamily="34" charset="0"/>
                <a:cs typeface="Segoe UI" panose="020B0502040204020203" pitchFamily="34" charset="0"/>
              </a:rPr>
              <a:t>Feedback from /to other agencies? </a:t>
            </a:r>
          </a:p>
          <a:p>
            <a:r>
              <a:rPr lang="en-GB" sz="2200" i="1" dirty="0">
                <a:latin typeface="Segoe UI" panose="020B0502040204020203" pitchFamily="34" charset="0"/>
                <a:cs typeface="Segoe UI" panose="020B0502040204020203" pitchFamily="34" charset="0"/>
              </a:rPr>
              <a:t>Across all layers – be pragmatic. </a:t>
            </a:r>
          </a:p>
          <a:p>
            <a:endParaRPr lang="en-GB" sz="2200" i="1" dirty="0">
              <a:latin typeface="Segoe UI" panose="020B0502040204020203" pitchFamily="34" charset="0"/>
              <a:cs typeface="Segoe UI" panose="020B0502040204020203" pitchFamily="34" charset="0"/>
            </a:endParaRPr>
          </a:p>
          <a:p>
            <a:r>
              <a:rPr lang="en-GB" sz="2200" i="1" dirty="0">
                <a:latin typeface="Segoe UI" panose="020B0502040204020203" pitchFamily="34" charset="0"/>
                <a:cs typeface="Segoe UI" panose="020B0502040204020203" pitchFamily="34" charset="0"/>
              </a:rPr>
              <a:t>What works? What signs we will see that the changes are working? </a:t>
            </a:r>
          </a:p>
          <a:p>
            <a:endParaRPr lang="en-GB" dirty="0"/>
          </a:p>
        </p:txBody>
      </p:sp>
    </p:spTree>
    <p:extLst>
      <p:ext uri="{BB962C8B-B14F-4D97-AF65-F5344CB8AC3E}">
        <p14:creationId xmlns:p14="http://schemas.microsoft.com/office/powerpoint/2010/main" val="30759549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63C748C-967B-4A7B-A90F-3EDD0F485A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0143637-4934-44E4-B909-BAF1E7B27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4062127"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551F1FB-BF42-9859-3B1D-39BD2B61DA44}"/>
              </a:ext>
            </a:extLst>
          </p:cNvPr>
          <p:cNvSpPr>
            <a:spLocks noGrp="1"/>
          </p:cNvSpPr>
          <p:nvPr>
            <p:ph type="title"/>
          </p:nvPr>
        </p:nvSpPr>
        <p:spPr>
          <a:xfrm>
            <a:off x="849683" y="1240076"/>
            <a:ext cx="2727813" cy="4584527"/>
          </a:xfrm>
        </p:spPr>
        <p:txBody>
          <a:bodyPr anchor="t">
            <a:normAutofit/>
          </a:bodyPr>
          <a:lstStyle/>
          <a:p>
            <a:r>
              <a:rPr lang="en-GB" b="1">
                <a:solidFill>
                  <a:srgbClr val="FFFFFF"/>
                </a:solidFill>
                <a:latin typeface="Segoe UI" panose="020B0502040204020203" pitchFamily="34" charset="0"/>
                <a:cs typeface="Segoe UI" panose="020B0502040204020203" pitchFamily="34" charset="0"/>
              </a:rPr>
              <a:t>What to do with the learning? </a:t>
            </a:r>
          </a:p>
        </p:txBody>
      </p:sp>
      <p:sp>
        <p:nvSpPr>
          <p:cNvPr id="3" name="Content Placeholder 2">
            <a:extLst>
              <a:ext uri="{FF2B5EF4-FFF2-40B4-BE49-F238E27FC236}">
                <a16:creationId xmlns:a16="http://schemas.microsoft.com/office/drawing/2014/main" id="{AEBBBEDA-ADAC-1964-CC41-A84489027360}"/>
              </a:ext>
            </a:extLst>
          </p:cNvPr>
          <p:cNvSpPr>
            <a:spLocks noGrp="1"/>
          </p:cNvSpPr>
          <p:nvPr>
            <p:ph idx="1"/>
          </p:nvPr>
        </p:nvSpPr>
        <p:spPr>
          <a:xfrm>
            <a:off x="4705594" y="766917"/>
            <a:ext cx="6034827" cy="5389626"/>
          </a:xfrm>
        </p:spPr>
        <p:txBody>
          <a:bodyPr anchor="t">
            <a:normAutofit/>
          </a:bodyPr>
          <a:lstStyle/>
          <a:p>
            <a:r>
              <a:rPr lang="en-GB" sz="2200" dirty="0">
                <a:latin typeface="Segoe UI" panose="020B0502040204020203" pitchFamily="34" charset="0"/>
                <a:cs typeface="Segoe UI" panose="020B0502040204020203" pitchFamily="34" charset="0"/>
              </a:rPr>
              <a:t>If staff have been involved in generating the learning, they will be ready to use it. </a:t>
            </a:r>
          </a:p>
          <a:p>
            <a:r>
              <a:rPr lang="en-GB" sz="2200" dirty="0">
                <a:latin typeface="Segoe UI" panose="020B0502040204020203" pitchFamily="34" charset="0"/>
                <a:cs typeface="Segoe UI" panose="020B0502040204020203" pitchFamily="34" charset="0"/>
              </a:rPr>
              <a:t>Think creatively – what are the most effective ways of changing the way we work? Modelling – or showing how it is done. Talking about – in groups or with individuals. Noticing and appreciating – using positive case studies and examples. </a:t>
            </a:r>
          </a:p>
          <a:p>
            <a:r>
              <a:rPr lang="en-GB" sz="2200" dirty="0">
                <a:latin typeface="Segoe UI" panose="020B0502040204020203" pitchFamily="34" charset="0"/>
                <a:cs typeface="Segoe UI" panose="020B0502040204020203" pitchFamily="34" charset="0"/>
              </a:rPr>
              <a:t>Check back – a while later, what would happen now? Do we need to make more changes, share the learning again?   </a:t>
            </a:r>
          </a:p>
          <a:p>
            <a:endParaRPr lang="en-GB"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3030818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85677-E4B4-D5E1-0DB5-343F1D2C403F}"/>
              </a:ext>
            </a:extLst>
          </p:cNvPr>
          <p:cNvSpPr>
            <a:spLocks noGrp="1"/>
          </p:cNvSpPr>
          <p:nvPr>
            <p:ph type="title"/>
          </p:nvPr>
        </p:nvSpPr>
        <p:spPr>
          <a:xfrm>
            <a:off x="1534696" y="804520"/>
            <a:ext cx="9520158" cy="587136"/>
          </a:xfrm>
        </p:spPr>
        <p:txBody>
          <a:bodyPr/>
          <a:lstStyle/>
          <a:p>
            <a:r>
              <a:rPr lang="en-GB" dirty="0">
                <a:latin typeface="Segoe UI" panose="020B0502040204020203" pitchFamily="34" charset="0"/>
                <a:cs typeface="Segoe UI" panose="020B0502040204020203" pitchFamily="34" charset="0"/>
              </a:rPr>
              <a:t>Some Resources </a:t>
            </a:r>
          </a:p>
        </p:txBody>
      </p:sp>
      <p:sp>
        <p:nvSpPr>
          <p:cNvPr id="3" name="Content Placeholder 2">
            <a:extLst>
              <a:ext uri="{FF2B5EF4-FFF2-40B4-BE49-F238E27FC236}">
                <a16:creationId xmlns:a16="http://schemas.microsoft.com/office/drawing/2014/main" id="{76546571-9F4A-A4FB-5F59-14C4A3CA06A3}"/>
              </a:ext>
            </a:extLst>
          </p:cNvPr>
          <p:cNvSpPr>
            <a:spLocks noGrp="1"/>
          </p:cNvSpPr>
          <p:nvPr>
            <p:ph idx="1"/>
          </p:nvPr>
        </p:nvSpPr>
        <p:spPr>
          <a:xfrm>
            <a:off x="1534696" y="1391656"/>
            <a:ext cx="9520158" cy="4074689"/>
          </a:xfrm>
        </p:spPr>
        <p:txBody>
          <a:bodyPr>
            <a:normAutofit/>
          </a:bodyPr>
          <a:lstStyle/>
          <a:p>
            <a:r>
              <a:rPr lang="en-GB" dirty="0">
                <a:solidFill>
                  <a:schemeClr val="accent5"/>
                </a:solidFill>
                <a:hlinkClick r:id="rId2">
                  <a:extLst>
                    <a:ext uri="{A12FA001-AC4F-418D-AE19-62706E023703}">
                      <ahyp:hlinkClr xmlns:ahyp="http://schemas.microsoft.com/office/drawing/2018/hyperlinkcolor" val="tx"/>
                    </a:ext>
                  </a:extLst>
                </a:hlinkClick>
              </a:rPr>
              <a:t>https://www.local.gov.uk/publications/making-safeguarding-personal-what-might-good-look-health-and-social-care-commissioners</a:t>
            </a:r>
            <a:endParaRPr lang="en-GB" dirty="0">
              <a:solidFill>
                <a:schemeClr val="accent5"/>
              </a:solidFill>
            </a:endParaRPr>
          </a:p>
          <a:p>
            <a:r>
              <a:rPr lang="en-GB" dirty="0">
                <a:solidFill>
                  <a:schemeClr val="accent5"/>
                </a:solidFill>
                <a:hlinkClick r:id="rId3">
                  <a:extLst>
                    <a:ext uri="{A12FA001-AC4F-418D-AE19-62706E023703}">
                      <ahyp:hlinkClr xmlns:ahyp="http://schemas.microsoft.com/office/drawing/2018/hyperlinkcolor" val="tx"/>
                    </a:ext>
                  </a:extLst>
                </a:hlinkClick>
              </a:rPr>
              <a:t>https://www.nice.org.uk/about/nice-communities/social-care/quick-guides/creating-a-safeguarding-culture</a:t>
            </a:r>
            <a:endParaRPr lang="en-GB" dirty="0">
              <a:solidFill>
                <a:schemeClr val="accent5"/>
              </a:solidFill>
            </a:endParaRPr>
          </a:p>
          <a:p>
            <a:r>
              <a:rPr lang="en-GB" dirty="0">
                <a:solidFill>
                  <a:schemeClr val="accent5"/>
                </a:solidFill>
                <a:hlinkClick r:id="rId4">
                  <a:extLst>
                    <a:ext uri="{A12FA001-AC4F-418D-AE19-62706E023703}">
                      <ahyp:hlinkClr xmlns:ahyp="http://schemas.microsoft.com/office/drawing/2018/hyperlinkcolor" val="tx"/>
                    </a:ext>
                  </a:extLst>
                </a:hlinkClick>
              </a:rPr>
              <a:t>https://www.researchinpractice.org.uk/all/news-views/2023/november/prioritising-the-welfare-and-wellbeing-of-yourself-and-others/</a:t>
            </a:r>
            <a:endParaRPr lang="en-GB" dirty="0">
              <a:solidFill>
                <a:schemeClr val="accent5"/>
              </a:solidFill>
            </a:endParaRPr>
          </a:p>
          <a:p>
            <a:r>
              <a:rPr lang="en-GB" dirty="0">
                <a:solidFill>
                  <a:schemeClr val="accent5"/>
                </a:solidFill>
                <a:hlinkClick r:id="rId5">
                  <a:extLst>
                    <a:ext uri="{A12FA001-AC4F-418D-AE19-62706E023703}">
                      <ahyp:hlinkClr xmlns:ahyp="http://schemas.microsoft.com/office/drawing/2018/hyperlinkcolor" val="tx"/>
                    </a:ext>
                  </a:extLst>
                </a:hlinkClick>
              </a:rPr>
              <a:t>https://sword.researchinpractice.org.uk/media/b05o0amd/kfp3-learning-organisation.pdf</a:t>
            </a:r>
            <a:endParaRPr lang="en-GB" dirty="0">
              <a:solidFill>
                <a:schemeClr val="accent5"/>
              </a:solidFill>
            </a:endParaRPr>
          </a:p>
          <a:p>
            <a:endParaRPr lang="en-GB" dirty="0"/>
          </a:p>
        </p:txBody>
      </p:sp>
    </p:spTree>
    <p:extLst>
      <p:ext uri="{BB962C8B-B14F-4D97-AF65-F5344CB8AC3E}">
        <p14:creationId xmlns:p14="http://schemas.microsoft.com/office/powerpoint/2010/main" val="34227681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205CF9-6E50-0506-2F51-38457501B82C}"/>
              </a:ext>
            </a:extLst>
          </p:cNvPr>
          <p:cNvSpPr>
            <a:spLocks noGrp="1"/>
          </p:cNvSpPr>
          <p:nvPr>
            <p:ph type="title"/>
          </p:nvPr>
        </p:nvSpPr>
        <p:spPr>
          <a:xfrm>
            <a:off x="1534695" y="491613"/>
            <a:ext cx="9520157" cy="917365"/>
          </a:xfrm>
        </p:spPr>
        <p:txBody>
          <a:bodyPr>
            <a:normAutofit fontScale="90000"/>
          </a:bodyPr>
          <a:lstStyle/>
          <a:p>
            <a:r>
              <a:rPr lang="en-GB" b="1">
                <a:latin typeface="Segoe UI" panose="020B0502040204020203" pitchFamily="34" charset="0"/>
                <a:cs typeface="Segoe UI" panose="020B0502040204020203" pitchFamily="34" charset="0"/>
              </a:rPr>
              <a:t>Six Principles that underpin everything about adult safeguarding.</a:t>
            </a:r>
            <a:endParaRPr lang="en-GB" b="1" dirty="0"/>
          </a:p>
        </p:txBody>
      </p:sp>
      <p:sp>
        <p:nvSpPr>
          <p:cNvPr id="3" name="Content Placeholder 2">
            <a:extLst>
              <a:ext uri="{FF2B5EF4-FFF2-40B4-BE49-F238E27FC236}">
                <a16:creationId xmlns:a16="http://schemas.microsoft.com/office/drawing/2014/main" id="{15E3B33B-3882-262E-E68D-C0983CCBBD65}"/>
              </a:ext>
            </a:extLst>
          </p:cNvPr>
          <p:cNvSpPr>
            <a:spLocks noGrp="1"/>
          </p:cNvSpPr>
          <p:nvPr>
            <p:ph sz="half" idx="1"/>
          </p:nvPr>
        </p:nvSpPr>
        <p:spPr>
          <a:xfrm>
            <a:off x="1534695" y="1563329"/>
            <a:ext cx="4608576" cy="4375355"/>
          </a:xfrm>
        </p:spPr>
        <p:txBody>
          <a:bodyPr>
            <a:normAutofit/>
          </a:bodyPr>
          <a:lstStyle/>
          <a:p>
            <a:endParaRPr lang="en-GB" sz="2400" dirty="0">
              <a:latin typeface="Segoe UI" panose="020B0502040204020203" pitchFamily="34" charset="0"/>
              <a:cs typeface="Segoe UI" panose="020B0502040204020203" pitchFamily="34" charset="0"/>
            </a:endParaRPr>
          </a:p>
          <a:p>
            <a:r>
              <a:rPr lang="en-GB" sz="2400" dirty="0">
                <a:latin typeface="Segoe UI" panose="020B0502040204020203" pitchFamily="34" charset="0"/>
                <a:cs typeface="Segoe UI" panose="020B0502040204020203" pitchFamily="34" charset="0"/>
              </a:rPr>
              <a:t>Empowerment. </a:t>
            </a:r>
          </a:p>
          <a:p>
            <a:r>
              <a:rPr lang="en-GB" sz="2400" dirty="0">
                <a:latin typeface="Segoe UI" panose="020B0502040204020203" pitchFamily="34" charset="0"/>
                <a:cs typeface="Segoe UI" panose="020B0502040204020203" pitchFamily="34" charset="0"/>
              </a:rPr>
              <a:t>Prevention.</a:t>
            </a:r>
          </a:p>
          <a:p>
            <a:r>
              <a:rPr lang="en-GB" sz="2400" dirty="0">
                <a:latin typeface="Segoe UI" panose="020B0502040204020203" pitchFamily="34" charset="0"/>
                <a:cs typeface="Segoe UI" panose="020B0502040204020203" pitchFamily="34" charset="0"/>
              </a:rPr>
              <a:t>Protection. </a:t>
            </a:r>
          </a:p>
        </p:txBody>
      </p:sp>
      <p:sp>
        <p:nvSpPr>
          <p:cNvPr id="4" name="Content Placeholder 3">
            <a:extLst>
              <a:ext uri="{FF2B5EF4-FFF2-40B4-BE49-F238E27FC236}">
                <a16:creationId xmlns:a16="http://schemas.microsoft.com/office/drawing/2014/main" id="{B5A0B880-2389-EEB3-7F55-8870074B78EA}"/>
              </a:ext>
            </a:extLst>
          </p:cNvPr>
          <p:cNvSpPr>
            <a:spLocks noGrp="1"/>
          </p:cNvSpPr>
          <p:nvPr>
            <p:ph sz="half" idx="2"/>
          </p:nvPr>
        </p:nvSpPr>
        <p:spPr>
          <a:xfrm>
            <a:off x="6454793" y="1563328"/>
            <a:ext cx="4604130" cy="4454013"/>
          </a:xfrm>
        </p:spPr>
        <p:txBody>
          <a:bodyPr>
            <a:normAutofit/>
          </a:bodyPr>
          <a:lstStyle/>
          <a:p>
            <a:endParaRPr lang="en-GB" sz="2400">
              <a:latin typeface="Segoe UI" panose="020B0502040204020203" pitchFamily="34" charset="0"/>
              <a:cs typeface="Segoe UI" panose="020B0502040204020203" pitchFamily="34" charset="0"/>
            </a:endParaRPr>
          </a:p>
          <a:p>
            <a:r>
              <a:rPr lang="en-GB" sz="2400">
                <a:latin typeface="Segoe UI" panose="020B0502040204020203" pitchFamily="34" charset="0"/>
                <a:cs typeface="Segoe UI" panose="020B0502040204020203" pitchFamily="34" charset="0"/>
              </a:rPr>
              <a:t>Proportionality. </a:t>
            </a:r>
          </a:p>
          <a:p>
            <a:r>
              <a:rPr lang="en-GB" sz="2400">
                <a:latin typeface="Segoe UI" panose="020B0502040204020203" pitchFamily="34" charset="0"/>
                <a:cs typeface="Segoe UI" panose="020B0502040204020203" pitchFamily="34" charset="0"/>
              </a:rPr>
              <a:t>Partnership.</a:t>
            </a:r>
          </a:p>
          <a:p>
            <a:r>
              <a:rPr lang="en-GB" sz="2400">
                <a:latin typeface="Segoe UI" panose="020B0502040204020203" pitchFamily="34" charset="0"/>
                <a:cs typeface="Segoe UI" panose="020B0502040204020203" pitchFamily="34" charset="0"/>
              </a:rPr>
              <a:t>Accountability. </a:t>
            </a:r>
            <a:endParaRPr lang="en-GB" sz="2400"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1577517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63C748C-967B-4A7B-A90F-3EDD0F485A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C0143637-4934-44E4-B909-BAF1E7B27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4062127"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5299503-4E6B-B933-C9BC-16158A8E51CD}"/>
              </a:ext>
            </a:extLst>
          </p:cNvPr>
          <p:cNvSpPr>
            <a:spLocks noGrp="1"/>
          </p:cNvSpPr>
          <p:nvPr>
            <p:ph type="title"/>
          </p:nvPr>
        </p:nvSpPr>
        <p:spPr>
          <a:xfrm>
            <a:off x="849683" y="1240076"/>
            <a:ext cx="2727813" cy="4584527"/>
          </a:xfrm>
        </p:spPr>
        <p:txBody>
          <a:bodyPr anchor="t">
            <a:normAutofit/>
          </a:bodyPr>
          <a:lstStyle/>
          <a:p>
            <a:r>
              <a:rPr lang="en-GB" b="1">
                <a:solidFill>
                  <a:srgbClr val="FFFFFF"/>
                </a:solidFill>
                <a:latin typeface="Segoe UI" panose="020B0502040204020203" pitchFamily="34" charset="0"/>
                <a:cs typeface="Segoe UI" panose="020B0502040204020203" pitchFamily="34" charset="0"/>
              </a:rPr>
              <a:t>What do you need to be a safeguarding lead? </a:t>
            </a:r>
          </a:p>
        </p:txBody>
      </p:sp>
      <p:sp>
        <p:nvSpPr>
          <p:cNvPr id="3" name="Content Placeholder 2">
            <a:extLst>
              <a:ext uri="{FF2B5EF4-FFF2-40B4-BE49-F238E27FC236}">
                <a16:creationId xmlns:a16="http://schemas.microsoft.com/office/drawing/2014/main" id="{4A859605-82FE-7A72-335F-E0C637EE8063}"/>
              </a:ext>
            </a:extLst>
          </p:cNvPr>
          <p:cNvSpPr>
            <a:spLocks noGrp="1"/>
          </p:cNvSpPr>
          <p:nvPr>
            <p:ph idx="1"/>
          </p:nvPr>
        </p:nvSpPr>
        <p:spPr>
          <a:xfrm>
            <a:off x="4705594" y="609600"/>
            <a:ext cx="6034827" cy="5928851"/>
          </a:xfrm>
        </p:spPr>
        <p:txBody>
          <a:bodyPr anchor="t">
            <a:normAutofit/>
          </a:bodyPr>
          <a:lstStyle/>
          <a:p>
            <a:endParaRPr lang="en-GB" dirty="0">
              <a:latin typeface="Segoe UI" panose="020B0502040204020203" pitchFamily="34" charset="0"/>
              <a:cs typeface="Segoe UI" panose="020B0502040204020203" pitchFamily="34" charset="0"/>
            </a:endParaRPr>
          </a:p>
          <a:p>
            <a:r>
              <a:rPr lang="en-GB" sz="2400" dirty="0">
                <a:latin typeface="Segoe UI" panose="020B0502040204020203" pitchFamily="34" charset="0"/>
                <a:cs typeface="Segoe UI" panose="020B0502040204020203" pitchFamily="34" charset="0"/>
              </a:rPr>
              <a:t>Know your organisation and the people it works with.  </a:t>
            </a:r>
          </a:p>
          <a:p>
            <a:r>
              <a:rPr lang="en-GB" sz="2400" dirty="0">
                <a:latin typeface="Segoe UI" panose="020B0502040204020203" pitchFamily="34" charset="0"/>
                <a:cs typeface="Segoe UI" panose="020B0502040204020203" pitchFamily="34" charset="0"/>
              </a:rPr>
              <a:t>Relationships- within and outside your organisation.</a:t>
            </a:r>
          </a:p>
          <a:p>
            <a:r>
              <a:rPr lang="en-GB" sz="2400" dirty="0">
                <a:latin typeface="Segoe UI" panose="020B0502040204020203" pitchFamily="34" charset="0"/>
                <a:cs typeface="Segoe UI" panose="020B0502040204020203" pitchFamily="34" charset="0"/>
              </a:rPr>
              <a:t>Safeguarding literacy.</a:t>
            </a:r>
          </a:p>
          <a:p>
            <a:r>
              <a:rPr lang="en-GB" sz="2400" dirty="0">
                <a:latin typeface="Segoe UI" panose="020B0502040204020203" pitchFamily="34" charset="0"/>
                <a:cs typeface="Segoe UI" panose="020B0502040204020203" pitchFamily="34" charset="0"/>
              </a:rPr>
              <a:t>Legal Literacy. </a:t>
            </a:r>
          </a:p>
          <a:p>
            <a:r>
              <a:rPr lang="en-GB" sz="2400" dirty="0">
                <a:latin typeface="Segoe UI" panose="020B0502040204020203" pitchFamily="34" charset="0"/>
                <a:cs typeface="Segoe UI" panose="020B0502040204020203" pitchFamily="34" charset="0"/>
              </a:rPr>
              <a:t>Able to model and contribute to a learning culture.  </a:t>
            </a:r>
          </a:p>
          <a:p>
            <a:endParaRPr lang="en-GB" dirty="0"/>
          </a:p>
        </p:txBody>
      </p:sp>
    </p:spTree>
    <p:extLst>
      <p:ext uri="{BB962C8B-B14F-4D97-AF65-F5344CB8AC3E}">
        <p14:creationId xmlns:p14="http://schemas.microsoft.com/office/powerpoint/2010/main" val="21305772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63C748C-967B-4A7B-A90F-3EDD0F485A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0143637-4934-44E4-B909-BAF1E7B27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29873" y="-2"/>
            <a:ext cx="4062127"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7BDD6C7-DDE3-14E4-0971-08C9DE518117}"/>
              </a:ext>
            </a:extLst>
          </p:cNvPr>
          <p:cNvSpPr>
            <a:spLocks noGrp="1"/>
          </p:cNvSpPr>
          <p:nvPr>
            <p:ph type="title"/>
          </p:nvPr>
        </p:nvSpPr>
        <p:spPr>
          <a:xfrm>
            <a:off x="8614504" y="1240076"/>
            <a:ext cx="2727813" cy="4584527"/>
          </a:xfrm>
        </p:spPr>
        <p:txBody>
          <a:bodyPr anchor="ctr">
            <a:normAutofit/>
          </a:bodyPr>
          <a:lstStyle/>
          <a:p>
            <a:r>
              <a:rPr lang="en-GB" b="1">
                <a:solidFill>
                  <a:srgbClr val="FFFFFF"/>
                </a:solidFill>
                <a:latin typeface="Segoe UI" panose="020B0502040204020203" pitchFamily="34" charset="0"/>
                <a:cs typeface="Segoe UI" panose="020B0502040204020203" pitchFamily="34" charset="0"/>
              </a:rPr>
              <a:t>Know your organisation and the people it works with</a:t>
            </a:r>
            <a:r>
              <a:rPr lang="en-GB">
                <a:solidFill>
                  <a:srgbClr val="FFFFFF"/>
                </a:solidFill>
                <a:latin typeface="Segoe UI" panose="020B0502040204020203" pitchFamily="34" charset="0"/>
                <a:cs typeface="Segoe UI" panose="020B0502040204020203" pitchFamily="34" charset="0"/>
              </a:rPr>
              <a:t>. </a:t>
            </a:r>
          </a:p>
        </p:txBody>
      </p:sp>
      <p:sp>
        <p:nvSpPr>
          <p:cNvPr id="3" name="Content Placeholder 2">
            <a:extLst>
              <a:ext uri="{FF2B5EF4-FFF2-40B4-BE49-F238E27FC236}">
                <a16:creationId xmlns:a16="http://schemas.microsoft.com/office/drawing/2014/main" id="{563C8118-6A70-D888-7184-8AC5280D3ED4}"/>
              </a:ext>
            </a:extLst>
          </p:cNvPr>
          <p:cNvSpPr>
            <a:spLocks noGrp="1"/>
          </p:cNvSpPr>
          <p:nvPr>
            <p:ph idx="1"/>
          </p:nvPr>
        </p:nvSpPr>
        <p:spPr>
          <a:xfrm>
            <a:off x="1451579" y="589935"/>
            <a:ext cx="6034827" cy="5958349"/>
          </a:xfrm>
        </p:spPr>
        <p:txBody>
          <a:bodyPr anchor="ctr">
            <a:normAutofit/>
          </a:bodyPr>
          <a:lstStyle/>
          <a:p>
            <a:r>
              <a:rPr lang="en-GB" sz="2400" dirty="0">
                <a:latin typeface="Segoe UI" panose="020B0502040204020203" pitchFamily="34" charset="0"/>
                <a:cs typeface="Segoe UI" panose="020B0502040204020203" pitchFamily="34" charset="0"/>
              </a:rPr>
              <a:t>What is the everyday experience of the people who live and work in your organisation?</a:t>
            </a:r>
          </a:p>
          <a:p>
            <a:r>
              <a:rPr lang="en-GB" sz="2400" dirty="0">
                <a:latin typeface="Segoe UI" panose="020B0502040204020203" pitchFamily="34" charset="0"/>
                <a:cs typeface="Segoe UI" panose="020B0502040204020203" pitchFamily="34" charset="0"/>
              </a:rPr>
              <a:t>Strengths? </a:t>
            </a:r>
          </a:p>
          <a:p>
            <a:r>
              <a:rPr lang="en-GB" sz="2400" dirty="0">
                <a:latin typeface="Segoe UI" panose="020B0502040204020203" pitchFamily="34" charset="0"/>
                <a:cs typeface="Segoe UI" panose="020B0502040204020203" pitchFamily="34" charset="0"/>
              </a:rPr>
              <a:t>Any specific risks?</a:t>
            </a:r>
          </a:p>
          <a:p>
            <a:r>
              <a:rPr lang="en-GB" sz="2400" dirty="0">
                <a:latin typeface="Segoe UI" panose="020B0502040204020203" pitchFamily="34" charset="0"/>
                <a:cs typeface="Segoe UI" panose="020B0502040204020203" pitchFamily="34" charset="0"/>
              </a:rPr>
              <a:t>History of the organisation and organisational memory.</a:t>
            </a:r>
          </a:p>
          <a:p>
            <a:r>
              <a:rPr lang="en-GB" sz="2400" dirty="0">
                <a:latin typeface="Segoe UI" panose="020B0502040204020203" pitchFamily="34" charset="0"/>
                <a:cs typeface="Segoe UI" panose="020B0502040204020203" pitchFamily="34" charset="0"/>
              </a:rPr>
              <a:t>What kind of culture does the organisation have? </a:t>
            </a:r>
          </a:p>
          <a:p>
            <a:r>
              <a:rPr lang="en-GB" sz="2400" dirty="0">
                <a:latin typeface="Segoe UI" panose="020B0502040204020203" pitchFamily="34" charset="0"/>
                <a:cs typeface="Segoe UI" panose="020B0502040204020203" pitchFamily="34" charset="0"/>
              </a:rPr>
              <a:t>What are it’s values, aspirations, concerns?          </a:t>
            </a:r>
          </a:p>
          <a:p>
            <a:endParaRPr lang="en-GB" sz="1800" dirty="0"/>
          </a:p>
        </p:txBody>
      </p:sp>
    </p:spTree>
    <p:extLst>
      <p:ext uri="{BB962C8B-B14F-4D97-AF65-F5344CB8AC3E}">
        <p14:creationId xmlns:p14="http://schemas.microsoft.com/office/powerpoint/2010/main" val="1671352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3F1B66-D7B5-2F6F-0D4F-AC625DA09DCE}"/>
              </a:ext>
            </a:extLst>
          </p:cNvPr>
          <p:cNvSpPr>
            <a:spLocks noGrp="1"/>
          </p:cNvSpPr>
          <p:nvPr>
            <p:ph type="title"/>
          </p:nvPr>
        </p:nvSpPr>
        <p:spPr>
          <a:xfrm>
            <a:off x="1534696" y="235975"/>
            <a:ext cx="9520158" cy="973394"/>
          </a:xfrm>
        </p:spPr>
        <p:txBody>
          <a:bodyPr>
            <a:normAutofit fontScale="90000"/>
          </a:bodyPr>
          <a:lstStyle/>
          <a:p>
            <a:r>
              <a:rPr lang="en-GB" sz="3200" b="1" dirty="0">
                <a:latin typeface="Segoe UI" panose="020B0502040204020203" pitchFamily="34" charset="0"/>
                <a:cs typeface="Segoe UI" panose="020B0502040204020203" pitchFamily="34" charset="0"/>
              </a:rPr>
              <a:t>What does a good safeguarding culture look like?</a:t>
            </a:r>
            <a:br>
              <a:rPr lang="en-GB" sz="3200" b="1" dirty="0">
                <a:latin typeface="Segoe UI" panose="020B0502040204020203" pitchFamily="34" charset="0"/>
                <a:cs typeface="Segoe UI" panose="020B0502040204020203" pitchFamily="34" charset="0"/>
              </a:rPr>
            </a:br>
            <a:endParaRPr lang="en-GB" b="1" dirty="0"/>
          </a:p>
        </p:txBody>
      </p:sp>
      <p:sp>
        <p:nvSpPr>
          <p:cNvPr id="3" name="Content Placeholder 2">
            <a:extLst>
              <a:ext uri="{FF2B5EF4-FFF2-40B4-BE49-F238E27FC236}">
                <a16:creationId xmlns:a16="http://schemas.microsoft.com/office/drawing/2014/main" id="{7794EDE9-CAD0-D11F-8F7C-5BC1709357A3}"/>
              </a:ext>
            </a:extLst>
          </p:cNvPr>
          <p:cNvSpPr>
            <a:spLocks noGrp="1"/>
          </p:cNvSpPr>
          <p:nvPr>
            <p:ph idx="1"/>
          </p:nvPr>
        </p:nvSpPr>
        <p:spPr>
          <a:xfrm>
            <a:off x="1534696" y="1061884"/>
            <a:ext cx="9520158" cy="5142271"/>
          </a:xfrm>
        </p:spPr>
        <p:txBody>
          <a:bodyPr>
            <a:noAutofit/>
          </a:bodyPr>
          <a:lstStyle/>
          <a:p>
            <a:pPr marL="342900" indent="-342900">
              <a:lnSpc>
                <a:spcPct val="115000"/>
              </a:lnSpc>
              <a:spcAft>
                <a:spcPts val="800"/>
              </a:spcAft>
              <a:tabLst>
                <a:tab pos="457200" algn="l"/>
              </a:tabLst>
            </a:pPr>
            <a:r>
              <a:rPr lang="en-US" dirty="0">
                <a:effectLst/>
                <a:latin typeface="Segoe UI" panose="020B0502040204020203" pitchFamily="34" charset="0"/>
                <a:ea typeface="Times New Roman" panose="02020603050405020304" pitchFamily="18" charset="0"/>
                <a:cs typeface="Segoe UI" panose="020B0502040204020203" pitchFamily="34" charset="0"/>
              </a:rPr>
              <a:t>People feel valued (staff and people using the service). They have time to make relationships with each other. </a:t>
            </a:r>
            <a:endParaRPr lang="en-GB" dirty="0">
              <a:effectLst/>
              <a:latin typeface="Segoe UI" panose="020B0502040204020203" pitchFamily="34" charset="0"/>
              <a:ea typeface="Times New Roman" panose="02020603050405020304" pitchFamily="18" charset="0"/>
              <a:cs typeface="Segoe UI" panose="020B0502040204020203" pitchFamily="34" charset="0"/>
            </a:endParaRPr>
          </a:p>
          <a:p>
            <a:pPr marL="342900" lvl="0" indent="-342900">
              <a:lnSpc>
                <a:spcPct val="115000"/>
              </a:lnSpc>
              <a:spcAft>
                <a:spcPts val="800"/>
              </a:spcAft>
              <a:buFont typeface="Arial" panose="020B0604020202020204" pitchFamily="34" charset="0"/>
              <a:buChar char="•"/>
              <a:tabLst>
                <a:tab pos="457200" algn="l"/>
              </a:tabLst>
            </a:pPr>
            <a:r>
              <a:rPr lang="en-US" dirty="0">
                <a:effectLst/>
                <a:latin typeface="Segoe UI" panose="020B0502040204020203" pitchFamily="34" charset="0"/>
                <a:ea typeface="Times New Roman" panose="02020603050405020304" pitchFamily="18" charset="0"/>
                <a:cs typeface="Segoe UI" panose="020B0502040204020203" pitchFamily="34" charset="0"/>
              </a:rPr>
              <a:t>People know what to expect so they can say when this isn’t happening. They know what ‘good’ should look like. They are encouraged and supported to complain/give feedback/ say when things aren’t quite right.</a:t>
            </a:r>
            <a:endParaRPr lang="en-GB" dirty="0">
              <a:effectLst/>
              <a:latin typeface="Segoe UI" panose="020B0502040204020203" pitchFamily="34" charset="0"/>
              <a:ea typeface="Times New Roman" panose="02020603050405020304" pitchFamily="18" charset="0"/>
              <a:cs typeface="Segoe UI" panose="020B0502040204020203" pitchFamily="34" charset="0"/>
            </a:endParaRPr>
          </a:p>
          <a:p>
            <a:pPr marL="342900" lvl="0" indent="-342900">
              <a:lnSpc>
                <a:spcPct val="115000"/>
              </a:lnSpc>
              <a:spcAft>
                <a:spcPts val="800"/>
              </a:spcAft>
              <a:buFont typeface="Arial" panose="020B0604020202020204" pitchFamily="34" charset="0"/>
              <a:buChar char="•"/>
              <a:tabLst>
                <a:tab pos="457200" algn="l"/>
              </a:tabLst>
            </a:pPr>
            <a:r>
              <a:rPr lang="en-US" dirty="0">
                <a:effectLst/>
                <a:latin typeface="Segoe UI" panose="020B0502040204020203" pitchFamily="34" charset="0"/>
                <a:ea typeface="Times New Roman" panose="02020603050405020304" pitchFamily="18" charset="0"/>
                <a:cs typeface="Segoe UI" panose="020B0502040204020203" pitchFamily="34" charset="0"/>
              </a:rPr>
              <a:t>Staff understand people well enough to know when things aren’t right for them. Staff pick up on issues that indicate potential problems / safeguarding concerns (including relationships and health issues).</a:t>
            </a:r>
          </a:p>
          <a:p>
            <a:pPr marL="342900" lvl="0" indent="-342900">
              <a:lnSpc>
                <a:spcPct val="115000"/>
              </a:lnSpc>
              <a:spcAft>
                <a:spcPts val="800"/>
              </a:spcAft>
              <a:buFont typeface="Arial" panose="020B0604020202020204" pitchFamily="34" charset="0"/>
              <a:buChar char="•"/>
              <a:tabLst>
                <a:tab pos="457200" algn="l"/>
              </a:tabLst>
            </a:pPr>
            <a:r>
              <a:rPr lang="en-GB" dirty="0">
                <a:effectLst/>
                <a:latin typeface="Segoe UI" panose="020B0502040204020203" pitchFamily="34" charset="0"/>
                <a:ea typeface="Times New Roman" panose="02020603050405020304" pitchFamily="18" charset="0"/>
                <a:cs typeface="Segoe UI" panose="020B0502040204020203" pitchFamily="34" charset="0"/>
              </a:rPr>
              <a:t>Staff feel empowered to report and act on concerns. Whistleblowers are supported. </a:t>
            </a:r>
          </a:p>
          <a:p>
            <a:pPr marL="342900" lvl="0" indent="-342900">
              <a:lnSpc>
                <a:spcPct val="115000"/>
              </a:lnSpc>
              <a:spcAft>
                <a:spcPts val="800"/>
              </a:spcAft>
              <a:buFont typeface="Arial" panose="020B0604020202020204" pitchFamily="34" charset="0"/>
              <a:buChar char="•"/>
              <a:tabLst>
                <a:tab pos="457200" algn="l"/>
              </a:tabLst>
            </a:pPr>
            <a:r>
              <a:rPr lang="en-US" dirty="0">
                <a:effectLst/>
                <a:latin typeface="Segoe UI" panose="020B0502040204020203" pitchFamily="34" charset="0"/>
                <a:ea typeface="Times New Roman" panose="02020603050405020304" pitchFamily="18" charset="0"/>
                <a:cs typeface="Segoe UI" panose="020B0502040204020203" pitchFamily="34" charset="0"/>
              </a:rPr>
              <a:t>If safeguarding concerns are picked up, the person at risk is part of early discussions. Advocacy or representation is used as needed. </a:t>
            </a:r>
            <a:endParaRPr lang="en-GB"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9845639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5" name="Rectangle 4">
            <a:extLst>
              <a:ext uri="{FF2B5EF4-FFF2-40B4-BE49-F238E27FC236}">
                <a16:creationId xmlns:a16="http://schemas.microsoft.com/office/drawing/2014/main" id="{F63C748C-967B-4A7B-A90F-3EDD0F485A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C0143637-4934-44E4-B909-BAF1E7B27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4062127"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3A9991B-02BF-A032-08C0-F0E2BB0C784D}"/>
              </a:ext>
            </a:extLst>
          </p:cNvPr>
          <p:cNvSpPr>
            <a:spLocks noGrp="1"/>
          </p:cNvSpPr>
          <p:nvPr>
            <p:ph type="title"/>
          </p:nvPr>
        </p:nvSpPr>
        <p:spPr>
          <a:xfrm>
            <a:off x="849683" y="1240076"/>
            <a:ext cx="2727813" cy="4584527"/>
          </a:xfrm>
        </p:spPr>
        <p:txBody>
          <a:bodyPr anchor="t">
            <a:normAutofit/>
          </a:bodyPr>
          <a:lstStyle/>
          <a:p>
            <a:r>
              <a:rPr lang="en-GB" sz="3000" b="1">
                <a:solidFill>
                  <a:srgbClr val="FFFFFF"/>
                </a:solidFill>
                <a:latin typeface="Segoe UI" panose="020B0502040204020203" pitchFamily="34" charset="0"/>
                <a:cs typeface="Segoe UI" panose="020B0502040204020203" pitchFamily="34" charset="0"/>
              </a:rPr>
              <a:t>Relationships- within and outside your organisation</a:t>
            </a:r>
            <a:r>
              <a:rPr lang="en-GB" sz="3000">
                <a:solidFill>
                  <a:srgbClr val="FFFFFF"/>
                </a:solidFill>
                <a:latin typeface="Segoe UI" panose="020B0502040204020203" pitchFamily="34" charset="0"/>
                <a:cs typeface="Segoe UI" panose="020B0502040204020203" pitchFamily="34" charset="0"/>
              </a:rPr>
              <a:t>.</a:t>
            </a:r>
            <a:br>
              <a:rPr lang="en-GB" sz="3000">
                <a:solidFill>
                  <a:srgbClr val="FFFFFF"/>
                </a:solidFill>
                <a:latin typeface="Segoe UI" panose="020B0502040204020203" pitchFamily="34" charset="0"/>
                <a:cs typeface="Segoe UI" panose="020B0502040204020203" pitchFamily="34" charset="0"/>
              </a:rPr>
            </a:br>
            <a:endParaRPr lang="en-GB" sz="3000">
              <a:solidFill>
                <a:srgbClr val="FFFFFF"/>
              </a:solidFill>
            </a:endParaRPr>
          </a:p>
        </p:txBody>
      </p:sp>
      <p:sp>
        <p:nvSpPr>
          <p:cNvPr id="3" name="Content Placeholder 2">
            <a:extLst>
              <a:ext uri="{FF2B5EF4-FFF2-40B4-BE49-F238E27FC236}">
                <a16:creationId xmlns:a16="http://schemas.microsoft.com/office/drawing/2014/main" id="{55758A14-BF9E-947B-27D5-A6B5E6F55CA0}"/>
              </a:ext>
            </a:extLst>
          </p:cNvPr>
          <p:cNvSpPr>
            <a:spLocks noGrp="1"/>
          </p:cNvSpPr>
          <p:nvPr>
            <p:ph idx="1"/>
          </p:nvPr>
        </p:nvSpPr>
        <p:spPr>
          <a:xfrm>
            <a:off x="4218040" y="442452"/>
            <a:ext cx="7698658" cy="6017341"/>
          </a:xfrm>
        </p:spPr>
        <p:txBody>
          <a:bodyPr anchor="t">
            <a:normAutofit fontScale="92500"/>
          </a:bodyPr>
          <a:lstStyle/>
          <a:p>
            <a:pPr>
              <a:lnSpc>
                <a:spcPct val="110000"/>
              </a:lnSpc>
            </a:pPr>
            <a:r>
              <a:rPr lang="en-GB" sz="2400" dirty="0">
                <a:latin typeface="Segoe UI" panose="020B0502040204020203" pitchFamily="34" charset="0"/>
                <a:cs typeface="Segoe UI" panose="020B0502040204020203" pitchFamily="34" charset="0"/>
              </a:rPr>
              <a:t>Within the organisation – what are the lines of accountability? Who has oversight? How do they use this oversight? </a:t>
            </a:r>
          </a:p>
          <a:p>
            <a:pPr>
              <a:lnSpc>
                <a:spcPct val="110000"/>
              </a:lnSpc>
            </a:pPr>
            <a:r>
              <a:rPr lang="en-GB" sz="2400" dirty="0">
                <a:latin typeface="Segoe UI" panose="020B0502040204020203" pitchFamily="34" charset="0"/>
                <a:cs typeface="Segoe UI" panose="020B0502040204020203" pitchFamily="34" charset="0"/>
              </a:rPr>
              <a:t>Where do you get your support from? Where can staff and the people who use the service get support from?   </a:t>
            </a:r>
          </a:p>
          <a:p>
            <a:pPr>
              <a:lnSpc>
                <a:spcPct val="110000"/>
              </a:lnSpc>
            </a:pPr>
            <a:r>
              <a:rPr lang="en-GB" sz="2400" dirty="0">
                <a:latin typeface="Segoe UI" panose="020B0502040204020203" pitchFamily="34" charset="0"/>
                <a:cs typeface="Segoe UI" panose="020B0502040204020203" pitchFamily="34" charset="0"/>
              </a:rPr>
              <a:t>Who do you know and talk with outside of your organisation? Who is supportive? Who can you go to if unsure? Is there a mutual respect between you?</a:t>
            </a:r>
          </a:p>
          <a:p>
            <a:pPr>
              <a:lnSpc>
                <a:spcPct val="110000"/>
              </a:lnSpc>
            </a:pPr>
            <a:r>
              <a:rPr lang="en-GB" sz="2400" dirty="0">
                <a:latin typeface="Segoe UI" panose="020B0502040204020203" pitchFamily="34" charset="0"/>
                <a:cs typeface="Segoe UI" panose="020B0502040204020203" pitchFamily="34" charset="0"/>
              </a:rPr>
              <a:t>Do you belong to any national or local /regional groups that focus on the promotion of quality of service? </a:t>
            </a:r>
          </a:p>
          <a:p>
            <a:pPr>
              <a:lnSpc>
                <a:spcPct val="110000"/>
              </a:lnSpc>
            </a:pPr>
            <a:r>
              <a:rPr lang="en-GB" sz="2400" dirty="0">
                <a:latin typeface="Segoe UI" panose="020B0502040204020203" pitchFamily="34" charset="0"/>
                <a:cs typeface="Segoe UI" panose="020B0502040204020203" pitchFamily="34" charset="0"/>
              </a:rPr>
              <a:t>Can you ensure that you or the relevant people in your organisation have access to support – for example training the trainer networks? </a:t>
            </a:r>
          </a:p>
          <a:p>
            <a:pPr>
              <a:lnSpc>
                <a:spcPct val="110000"/>
              </a:lnSpc>
            </a:pPr>
            <a:endParaRPr lang="en-GB" sz="1700" dirty="0"/>
          </a:p>
        </p:txBody>
      </p:sp>
    </p:spTree>
    <p:extLst>
      <p:ext uri="{BB962C8B-B14F-4D97-AF65-F5344CB8AC3E}">
        <p14:creationId xmlns:p14="http://schemas.microsoft.com/office/powerpoint/2010/main" val="23317614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728B9-CF9E-49BC-1303-2FEAF1DE0D74}"/>
              </a:ext>
            </a:extLst>
          </p:cNvPr>
          <p:cNvSpPr>
            <a:spLocks noGrp="1"/>
          </p:cNvSpPr>
          <p:nvPr>
            <p:ph type="title"/>
          </p:nvPr>
        </p:nvSpPr>
        <p:spPr>
          <a:xfrm>
            <a:off x="1534696" y="501445"/>
            <a:ext cx="9520158" cy="806245"/>
          </a:xfrm>
        </p:spPr>
        <p:txBody>
          <a:bodyPr>
            <a:normAutofit fontScale="90000"/>
          </a:bodyPr>
          <a:lstStyle/>
          <a:p>
            <a:r>
              <a:rPr lang="en-GB" sz="3200" b="1" dirty="0">
                <a:latin typeface="Segoe UI" panose="020B0502040204020203" pitchFamily="34" charset="0"/>
                <a:cs typeface="Segoe UI" panose="020B0502040204020203" pitchFamily="34" charset="0"/>
              </a:rPr>
              <a:t>Safeguarding literacy.</a:t>
            </a:r>
            <a:br>
              <a:rPr lang="en-GB" sz="3200" b="1" dirty="0">
                <a:latin typeface="Segoe UI" panose="020B0502040204020203" pitchFamily="34" charset="0"/>
                <a:cs typeface="Segoe UI" panose="020B0502040204020203" pitchFamily="34" charset="0"/>
              </a:rPr>
            </a:br>
            <a:endParaRPr lang="en-GB" b="1" dirty="0"/>
          </a:p>
        </p:txBody>
      </p:sp>
      <p:sp>
        <p:nvSpPr>
          <p:cNvPr id="3" name="Content Placeholder 2">
            <a:extLst>
              <a:ext uri="{FF2B5EF4-FFF2-40B4-BE49-F238E27FC236}">
                <a16:creationId xmlns:a16="http://schemas.microsoft.com/office/drawing/2014/main" id="{38FAEAD1-DC3C-4B0E-C355-99883D2F5544}"/>
              </a:ext>
            </a:extLst>
          </p:cNvPr>
          <p:cNvSpPr>
            <a:spLocks noGrp="1"/>
          </p:cNvSpPr>
          <p:nvPr>
            <p:ph idx="1"/>
          </p:nvPr>
        </p:nvSpPr>
        <p:spPr>
          <a:xfrm>
            <a:off x="1534696" y="1022555"/>
            <a:ext cx="9520158" cy="4975122"/>
          </a:xfrm>
        </p:spPr>
        <p:txBody>
          <a:bodyPr>
            <a:normAutofit fontScale="85000" lnSpcReduction="20000"/>
          </a:bodyPr>
          <a:lstStyle/>
          <a:p>
            <a:r>
              <a:rPr lang="en-GB" sz="2600" dirty="0">
                <a:latin typeface="Segoe UI" panose="020B0502040204020203" pitchFamily="34" charset="0"/>
                <a:cs typeface="Segoe UI" panose="020B0502040204020203" pitchFamily="34" charset="0"/>
              </a:rPr>
              <a:t>Knowing the people who use your service – are staff familiar with how to identify situations which may require a preventative or protective safeguarding response? </a:t>
            </a:r>
          </a:p>
          <a:p>
            <a:r>
              <a:rPr lang="en-GB" sz="2600" dirty="0">
                <a:latin typeface="Segoe UI" panose="020B0502040204020203" pitchFamily="34" charset="0"/>
                <a:cs typeface="Segoe UI" panose="020B0502040204020203" pitchFamily="34" charset="0"/>
              </a:rPr>
              <a:t>Make sure policies and procedures are easy to read and understand. Are staff familiar with the procedures? Are staff using them – if not why not? Do staff have suggestions as to how they can be more user friendly?   </a:t>
            </a:r>
          </a:p>
          <a:p>
            <a:r>
              <a:rPr lang="en-GB" sz="2600" dirty="0">
                <a:latin typeface="Segoe UI" panose="020B0502040204020203" pitchFamily="34" charset="0"/>
                <a:cs typeface="Segoe UI" panose="020B0502040204020203" pitchFamily="34" charset="0"/>
              </a:rPr>
              <a:t> Are your policies and procedures consistent with those of the local Safeguarding Adults Board? Look on the local SAB web-page. Is your experience of using those procedures consistent with what the SAB policies and procedures say?</a:t>
            </a:r>
          </a:p>
          <a:p>
            <a:r>
              <a:rPr lang="en-GB" sz="2600" dirty="0">
                <a:latin typeface="Segoe UI" panose="020B0502040204020203" pitchFamily="34" charset="0"/>
                <a:cs typeface="Segoe UI" panose="020B0502040204020203" pitchFamily="34" charset="0"/>
              </a:rPr>
              <a:t>Are you familiar with the local resolving professional differences (escalation) procedure? </a:t>
            </a:r>
          </a:p>
          <a:p>
            <a:pPr marL="0" indent="0">
              <a:buNone/>
            </a:pPr>
            <a:r>
              <a:rPr lang="en-GB" dirty="0">
                <a:latin typeface="Segoe UI" panose="020B0502040204020203" pitchFamily="34" charset="0"/>
                <a:cs typeface="Segoe UI" panose="020B0502040204020203" pitchFamily="34" charset="0"/>
              </a:rPr>
              <a:t> </a:t>
            </a:r>
          </a:p>
          <a:p>
            <a:endParaRPr lang="en-GB" dirty="0">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25576822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928AC827-DE41-4D3E-A58A-7459D979E6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B86EA49-EDF0-C3F3-EC4A-8C6356CA8D48}"/>
              </a:ext>
            </a:extLst>
          </p:cNvPr>
          <p:cNvSpPr>
            <a:spLocks noGrp="1"/>
          </p:cNvSpPr>
          <p:nvPr>
            <p:ph type="title"/>
          </p:nvPr>
        </p:nvSpPr>
        <p:spPr>
          <a:xfrm>
            <a:off x="806450" y="1289304"/>
            <a:ext cx="2996704" cy="4279393"/>
          </a:xfrm>
        </p:spPr>
        <p:txBody>
          <a:bodyPr anchor="ctr">
            <a:normAutofit/>
          </a:bodyPr>
          <a:lstStyle/>
          <a:p>
            <a:r>
              <a:rPr lang="en-GB" b="1">
                <a:latin typeface="Segoe UI" panose="020B0502040204020203" pitchFamily="34" charset="0"/>
                <a:cs typeface="Segoe UI" panose="020B0502040204020203" pitchFamily="34" charset="0"/>
              </a:rPr>
              <a:t>Legal Literacy: The Human Rights Act </a:t>
            </a:r>
            <a:endParaRPr lang="en-GB" b="1" dirty="0">
              <a:latin typeface="Segoe UI" panose="020B0502040204020203" pitchFamily="34" charset="0"/>
              <a:cs typeface="Segoe UI" panose="020B0502040204020203" pitchFamily="34" charset="0"/>
            </a:endParaRPr>
          </a:p>
        </p:txBody>
      </p:sp>
      <p:grpSp>
        <p:nvGrpSpPr>
          <p:cNvPr id="24" name="Group 23">
            <a:extLst>
              <a:ext uri="{FF2B5EF4-FFF2-40B4-BE49-F238E27FC236}">
                <a16:creationId xmlns:a16="http://schemas.microsoft.com/office/drawing/2014/main" id="{1FAD7B33-B27E-4BD4-BE9C-A3698E433CF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480324" y="957031"/>
            <a:ext cx="6574529" cy="4943939"/>
            <a:chOff x="7807230" y="2012810"/>
            <a:chExt cx="3251252" cy="3459865"/>
          </a:xfrm>
        </p:grpSpPr>
        <p:sp>
          <p:nvSpPr>
            <p:cNvPr id="25" name="Rectangle 24">
              <a:extLst>
                <a:ext uri="{FF2B5EF4-FFF2-40B4-BE49-F238E27FC236}">
                  <a16:creationId xmlns:a16="http://schemas.microsoft.com/office/drawing/2014/main" id="{91D039DC-5A65-400A-9CD6-F9725D1B6F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0" y="2012810"/>
              <a:ext cx="3251252" cy="3459865"/>
            </a:xfrm>
            <a:prstGeom prst="rect">
              <a:avLst/>
            </a:prstGeom>
            <a:gradFill>
              <a:gsLst>
                <a:gs pos="0">
                  <a:srgbClr val="000001"/>
                </a:gs>
                <a:gs pos="100000">
                  <a:srgbClr val="191919"/>
                </a:gs>
              </a:gsLst>
            </a:gradFill>
            <a:ln w="76200" cmpd="sng">
              <a:noFill/>
              <a:miter lim="800000"/>
            </a:ln>
            <a:effectLst>
              <a:outerShdw blurRad="127000" dist="1905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7C3A47B2-ECD5-4DBE-A76C-FBFBFE1275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1" y="2026142"/>
              <a:ext cx="3251250" cy="3440203"/>
            </a:xfrm>
            <a:prstGeom prst="rect">
              <a:avLst/>
            </a:prstGeom>
            <a:gradFill>
              <a:gsLst>
                <a:gs pos="0">
                  <a:srgbClr val="DADADA"/>
                </a:gs>
                <a:gs pos="100000">
                  <a:srgbClr val="FFFFFE"/>
                </a:gs>
              </a:gsLst>
              <a:lin ang="16200000" scaled="0"/>
            </a:gradFill>
            <a:ln w="762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w="38100" h="38100"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4197647C-4C56-4F84-ABC7-9E6F3E6783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00360" y="1292111"/>
            <a:ext cx="5934456" cy="4279392"/>
          </a:xfrm>
          <a:prstGeom prst="rect">
            <a:avLst/>
          </a:prstGeom>
          <a:solidFill>
            <a:schemeClr val="bg2"/>
          </a:solidFill>
          <a:ln w="3175" cap="sq">
            <a:solidFill>
              <a:schemeClr val="bg1">
                <a:lumMod val="75000"/>
              </a:schemeClr>
            </a:solidFill>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Content Placeholder 2">
            <a:extLst>
              <a:ext uri="{FF2B5EF4-FFF2-40B4-BE49-F238E27FC236}">
                <a16:creationId xmlns:a16="http://schemas.microsoft.com/office/drawing/2014/main" id="{61AB98F3-B28B-074E-8A5E-A2E12B870959}"/>
              </a:ext>
            </a:extLst>
          </p:cNvPr>
          <p:cNvSpPr>
            <a:spLocks noGrp="1"/>
          </p:cNvSpPr>
          <p:nvPr>
            <p:ph idx="1"/>
          </p:nvPr>
        </p:nvSpPr>
        <p:spPr>
          <a:xfrm>
            <a:off x="5122091" y="1598346"/>
            <a:ext cx="5290143" cy="3642379"/>
          </a:xfrm>
        </p:spPr>
        <p:txBody>
          <a:bodyPr anchor="ctr">
            <a:normAutofit/>
          </a:bodyPr>
          <a:lstStyle/>
          <a:p>
            <a:r>
              <a:rPr lang="en-GB" sz="2400" dirty="0">
                <a:latin typeface="Segoe UI" panose="020B0502040204020203" pitchFamily="34" charset="0"/>
                <a:cs typeface="Segoe UI" panose="020B0502040204020203" pitchFamily="34" charset="0"/>
              </a:rPr>
              <a:t>Article 2 – life.</a:t>
            </a:r>
          </a:p>
          <a:p>
            <a:r>
              <a:rPr lang="en-GB" sz="2400" dirty="0">
                <a:latin typeface="Segoe UI" panose="020B0502040204020203" pitchFamily="34" charset="0"/>
                <a:cs typeface="Segoe UI" panose="020B0502040204020203" pitchFamily="34" charset="0"/>
              </a:rPr>
              <a:t>Article 3 – dignity.</a:t>
            </a:r>
          </a:p>
          <a:p>
            <a:r>
              <a:rPr lang="en-GB" sz="2400" dirty="0">
                <a:latin typeface="Segoe UI" panose="020B0502040204020203" pitchFamily="34" charset="0"/>
                <a:cs typeface="Segoe UI" panose="020B0502040204020203" pitchFamily="34" charset="0"/>
              </a:rPr>
              <a:t>Article 5 –legal process.</a:t>
            </a:r>
          </a:p>
          <a:p>
            <a:r>
              <a:rPr lang="en-GB" sz="2400" dirty="0">
                <a:latin typeface="Segoe UI" panose="020B0502040204020203" pitchFamily="34" charset="0"/>
                <a:cs typeface="Segoe UI" panose="020B0502040204020203" pitchFamily="34" charset="0"/>
              </a:rPr>
              <a:t>Article 8 – family and private life.</a:t>
            </a:r>
          </a:p>
        </p:txBody>
      </p:sp>
    </p:spTree>
    <p:extLst>
      <p:ext uri="{BB962C8B-B14F-4D97-AF65-F5344CB8AC3E}">
        <p14:creationId xmlns:p14="http://schemas.microsoft.com/office/powerpoint/2010/main" val="1153437036"/>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EDEBE7"/>
      </a:lt2>
      <a:accent1>
        <a:srgbClr val="5FA534"/>
      </a:accent1>
      <a:accent2>
        <a:srgbClr val="DCAB34"/>
      </a:accent2>
      <a:accent3>
        <a:srgbClr val="D26D23"/>
      </a:accent3>
      <a:accent4>
        <a:srgbClr val="972323"/>
      </a:accent4>
      <a:accent5>
        <a:srgbClr val="236797"/>
      </a:accent5>
      <a:accent6>
        <a:srgbClr val="2FB6C6"/>
      </a:accent6>
      <a:hlink>
        <a:srgbClr val="8FC639"/>
      </a:hlink>
      <a:folHlink>
        <a:srgbClr val="E7C272"/>
      </a:folHlink>
    </a:clrScheme>
    <a:fontScheme name="Gallery">
      <a:majorFont>
        <a:latin typeface="Palatino Linotype" panose="020405020505050303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panose="020405020505050303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AC464412-510E-4F2B-8947-A0DDBD02899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B3AA9FFC097854FAA1210CFCE0F43A4" ma:contentTypeVersion="17" ma:contentTypeDescription="Create a new document." ma:contentTypeScope="" ma:versionID="38136c6c6c1134b7d502cbe7caedab4f">
  <xsd:schema xmlns:xsd="http://www.w3.org/2001/XMLSchema" xmlns:xs="http://www.w3.org/2001/XMLSchema" xmlns:p="http://schemas.microsoft.com/office/2006/metadata/properties" xmlns:ns2="02872dca-5023-4076-9077-24d4c3624495" xmlns:ns3="a4c675ae-9ba4-4308-97eb-1ec736863f4e" targetNamespace="http://schemas.microsoft.com/office/2006/metadata/properties" ma:root="true" ma:fieldsID="7bcd5dfb92c20cc04cb942acc9d12926" ns2:_="" ns3:_="">
    <xsd:import namespace="02872dca-5023-4076-9077-24d4c3624495"/>
    <xsd:import namespace="a4c675ae-9ba4-4308-97eb-1ec736863f4e"/>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3:SharedWithUsers" minOccurs="0"/>
                <xsd:element ref="ns3:SharedWithDetails" minOccurs="0"/>
                <xsd:element ref="ns2:MediaServiceOCR" minOccurs="0"/>
                <xsd:element ref="ns2:MediaLengthInSeconds" minOccurs="0"/>
                <xsd:element ref="ns2:lcf76f155ced4ddcb4097134ff3c332f" minOccurs="0"/>
                <xsd:element ref="ns3:TaxCatchAll" minOccurs="0"/>
                <xsd:element ref="ns2:MediaServiceLocation"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2872dca-5023-4076-9077-24d4c362449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ecf50c9d-bc8f-48ed-ba3c-7168a5cdc8d7" ma:termSetId="09814cd3-568e-fe90-9814-8d621ff8fb84" ma:anchorId="fba54fb3-c3e1-fe81-a776-ca4b69148c4d" ma:open="true" ma:isKeyword="false">
      <xsd:complexType>
        <xsd:sequence>
          <xsd:element ref="pc:Terms" minOccurs="0" maxOccurs="1"/>
        </xsd:sequence>
      </xsd:complexType>
    </xsd:element>
    <xsd:element name="MediaServiceLocation" ma:index="23" nillable="true" ma:displayName="Location" ma:description="" ma:indexed="true" ma:internalName="MediaServiceLocation" ma:readOnly="true">
      <xsd:simpleType>
        <xsd:restriction base="dms:Text"/>
      </xsd:simple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4c675ae-9ba4-4308-97eb-1ec736863f4e"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d613eaaf-083b-45e3-b133-b86271c7ae74}" ma:internalName="TaxCatchAll" ma:showField="CatchAllData" ma:web="a4c675ae-9ba4-4308-97eb-1ec736863f4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C2853F7-8F27-4BB4-A81B-D5B11F832F0F}"/>
</file>

<file path=customXml/itemProps2.xml><?xml version="1.0" encoding="utf-8"?>
<ds:datastoreItem xmlns:ds="http://schemas.openxmlformats.org/officeDocument/2006/customXml" ds:itemID="{6DDA8C36-B32A-4E20-8CA0-99251AB93A4C}"/>
</file>

<file path=docProps/app.xml><?xml version="1.0" encoding="utf-8"?>
<Properties xmlns="http://schemas.openxmlformats.org/officeDocument/2006/extended-properties" xmlns:vt="http://schemas.openxmlformats.org/officeDocument/2006/docPropsVTypes">
  <TotalTime>9854</TotalTime>
  <Words>1711</Words>
  <Application>Microsoft Office PowerPoint</Application>
  <PresentationFormat>Widescreen</PresentationFormat>
  <Paragraphs>185</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Palatino Linotype</vt:lpstr>
      <vt:lpstr>Segoe UI</vt:lpstr>
      <vt:lpstr>Gallery</vt:lpstr>
      <vt:lpstr>       Taking the lead on Safeguarding in your organisation </vt:lpstr>
      <vt:lpstr>What will we cover in this session? </vt:lpstr>
      <vt:lpstr>Six Principles that underpin everything about adult safeguarding.</vt:lpstr>
      <vt:lpstr>What do you need to be a safeguarding lead? </vt:lpstr>
      <vt:lpstr>Know your organisation and the people it works with. </vt:lpstr>
      <vt:lpstr>What does a good safeguarding culture look like? </vt:lpstr>
      <vt:lpstr>Relationships- within and outside your organisation. </vt:lpstr>
      <vt:lpstr>Safeguarding literacy. </vt:lpstr>
      <vt:lpstr>Legal Literacy: The Human Rights Act </vt:lpstr>
      <vt:lpstr>Legal Literacy.  </vt:lpstr>
      <vt:lpstr>The Mental Capacity Act 2005 (2007). </vt:lpstr>
      <vt:lpstr>Developing staff confidence to raise Safeguarding concerns. </vt:lpstr>
      <vt:lpstr>Using local guidance on referral and escalation.  </vt:lpstr>
      <vt:lpstr>Being a learning organisation</vt:lpstr>
      <vt:lpstr>  What can we use to learn? </vt:lpstr>
      <vt:lpstr>Some learning opportunities </vt:lpstr>
      <vt:lpstr>When something goes wrong …..</vt:lpstr>
      <vt:lpstr>Barriers to learning </vt:lpstr>
      <vt:lpstr>Both individuals and organisations need… </vt:lpstr>
      <vt:lpstr>Opportunity to look at </vt:lpstr>
      <vt:lpstr>What layers can we explore? </vt:lpstr>
      <vt:lpstr>  Helpful Questions to ask – when something goes well. </vt:lpstr>
      <vt:lpstr>Other useful questions – for critical incidents</vt:lpstr>
      <vt:lpstr>What to do with the learning? </vt:lpstr>
      <vt:lpstr>Some Resources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Families:  A Making Safeguarding Personal Perspective</dc:title>
  <dc:creator>Kate Spreadbury</dc:creator>
  <cp:lastModifiedBy>Kate Spreadbury</cp:lastModifiedBy>
  <cp:revision>52</cp:revision>
  <cp:lastPrinted>2020-10-05T13:45:41Z</cp:lastPrinted>
  <dcterms:created xsi:type="dcterms:W3CDTF">2020-10-05T12:26:56Z</dcterms:created>
  <dcterms:modified xsi:type="dcterms:W3CDTF">2023-11-21T13:07:46Z</dcterms:modified>
</cp:coreProperties>
</file>